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5" r:id="rId9"/>
    <p:sldId id="270" r:id="rId10"/>
    <p:sldId id="268" r:id="rId11"/>
    <p:sldId id="269" r:id="rId12"/>
  </p:sldIdLst>
  <p:sldSz cx="18288000" cy="10287000"/>
  <p:notesSz cx="6858000" cy="9144000"/>
  <p:embeddedFontLst>
    <p:embeddedFont>
      <p:font typeface="Open Sauce" panose="020B0604020202020204" charset="0"/>
      <p:regular r:id="rId13"/>
    </p:embeddedFont>
    <p:embeddedFont>
      <p:font typeface="Open Sauce Bold" panose="020B0604020202020204" charset="0"/>
      <p:regular r:id="rId14"/>
    </p:embeddedFont>
    <p:embeddedFont>
      <p:font typeface="Open Sauce Bold Italics" panose="020B0604020202020204" charset="0"/>
      <p:regular r:id="rId15"/>
    </p:embeddedFont>
    <p:embeddedFont>
      <p:font typeface="Open Sauce Heavy"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0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p:scale>
          <a:sx n="50" d="100"/>
          <a:sy n="50" d="100"/>
        </p:scale>
        <p:origin x="874"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6000" b="-6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sv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svg"/><Relationship Id="rId7" Type="http://schemas.openxmlformats.org/officeDocument/2006/relationships/image" Target="../media/image21.jpeg"/><Relationship Id="rId2"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0.sv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13" Type="http://schemas.openxmlformats.org/officeDocument/2006/relationships/image" Target="../media/image33.svg"/><Relationship Id="rId18" Type="http://schemas.openxmlformats.org/officeDocument/2006/relationships/image" Target="../media/image38.svg"/><Relationship Id="rId26" Type="http://schemas.openxmlformats.org/officeDocument/2006/relationships/image" Target="../media/image46.svg"/><Relationship Id="rId39" Type="http://schemas.openxmlformats.org/officeDocument/2006/relationships/image" Target="../media/image59.svg"/><Relationship Id="rId21" Type="http://schemas.openxmlformats.org/officeDocument/2006/relationships/image" Target="../media/image41.svg"/><Relationship Id="rId34" Type="http://schemas.openxmlformats.org/officeDocument/2006/relationships/image" Target="../media/image54.svg"/><Relationship Id="rId42" Type="http://schemas.openxmlformats.org/officeDocument/2006/relationships/image" Target="../media/image62.svg"/><Relationship Id="rId7" Type="http://schemas.openxmlformats.org/officeDocument/2006/relationships/image" Target="../media/image27.svg"/><Relationship Id="rId2" Type="http://schemas.openxmlformats.org/officeDocument/2006/relationships/image" Target="../media/image22.svg"/><Relationship Id="rId16" Type="http://schemas.openxmlformats.org/officeDocument/2006/relationships/image" Target="../media/image36.svg"/><Relationship Id="rId29"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svg"/><Relationship Id="rId24" Type="http://schemas.openxmlformats.org/officeDocument/2006/relationships/image" Target="../media/image44.svg"/><Relationship Id="rId32" Type="http://schemas.openxmlformats.org/officeDocument/2006/relationships/image" Target="../media/image52.svg"/><Relationship Id="rId37" Type="http://schemas.openxmlformats.org/officeDocument/2006/relationships/image" Target="../media/image57.svg"/><Relationship Id="rId40" Type="http://schemas.openxmlformats.org/officeDocument/2006/relationships/image" Target="../media/image60.svg"/><Relationship Id="rId45" Type="http://schemas.openxmlformats.org/officeDocument/2006/relationships/image" Target="../media/image65.svg"/><Relationship Id="rId5" Type="http://schemas.openxmlformats.org/officeDocument/2006/relationships/image" Target="../media/image25.svg"/><Relationship Id="rId15" Type="http://schemas.openxmlformats.org/officeDocument/2006/relationships/image" Target="../media/image35.svg"/><Relationship Id="rId23" Type="http://schemas.openxmlformats.org/officeDocument/2006/relationships/image" Target="../media/image43.svg"/><Relationship Id="rId28" Type="http://schemas.openxmlformats.org/officeDocument/2006/relationships/image" Target="../media/image48.svg"/><Relationship Id="rId36" Type="http://schemas.openxmlformats.org/officeDocument/2006/relationships/image" Target="../media/image56.svg"/><Relationship Id="rId10" Type="http://schemas.openxmlformats.org/officeDocument/2006/relationships/image" Target="../media/image30.svg"/><Relationship Id="rId19" Type="http://schemas.openxmlformats.org/officeDocument/2006/relationships/image" Target="../media/image39.svg"/><Relationship Id="rId31" Type="http://schemas.openxmlformats.org/officeDocument/2006/relationships/image" Target="../media/image51.svg"/><Relationship Id="rId44" Type="http://schemas.openxmlformats.org/officeDocument/2006/relationships/image" Target="../media/image64.svg"/><Relationship Id="rId4" Type="http://schemas.openxmlformats.org/officeDocument/2006/relationships/image" Target="../media/image24.svg"/><Relationship Id="rId9" Type="http://schemas.openxmlformats.org/officeDocument/2006/relationships/image" Target="../media/image29.svg"/><Relationship Id="rId14" Type="http://schemas.openxmlformats.org/officeDocument/2006/relationships/image" Target="../media/image34.svg"/><Relationship Id="rId22" Type="http://schemas.openxmlformats.org/officeDocument/2006/relationships/image" Target="../media/image42.svg"/><Relationship Id="rId27" Type="http://schemas.openxmlformats.org/officeDocument/2006/relationships/image" Target="../media/image47.svg"/><Relationship Id="rId30" Type="http://schemas.openxmlformats.org/officeDocument/2006/relationships/image" Target="../media/image50.svg"/><Relationship Id="rId35" Type="http://schemas.openxmlformats.org/officeDocument/2006/relationships/image" Target="../media/image55.svg"/><Relationship Id="rId43" Type="http://schemas.openxmlformats.org/officeDocument/2006/relationships/image" Target="../media/image63.svg"/><Relationship Id="rId8" Type="http://schemas.openxmlformats.org/officeDocument/2006/relationships/image" Target="../media/image28.svg"/><Relationship Id="rId3" Type="http://schemas.openxmlformats.org/officeDocument/2006/relationships/image" Target="../media/image23.svg"/><Relationship Id="rId12" Type="http://schemas.openxmlformats.org/officeDocument/2006/relationships/image" Target="../media/image32.svg"/><Relationship Id="rId17" Type="http://schemas.openxmlformats.org/officeDocument/2006/relationships/image" Target="../media/image37.svg"/><Relationship Id="rId25" Type="http://schemas.openxmlformats.org/officeDocument/2006/relationships/image" Target="../media/image45.svg"/><Relationship Id="rId33" Type="http://schemas.openxmlformats.org/officeDocument/2006/relationships/image" Target="../media/image53.svg"/><Relationship Id="rId38" Type="http://schemas.openxmlformats.org/officeDocument/2006/relationships/image" Target="../media/image58.svg"/><Relationship Id="rId46" Type="http://schemas.openxmlformats.org/officeDocument/2006/relationships/image" Target="../media/image66.svg"/><Relationship Id="rId20" Type="http://schemas.openxmlformats.org/officeDocument/2006/relationships/image" Target="../media/image40.svg"/><Relationship Id="rId41" Type="http://schemas.openxmlformats.org/officeDocument/2006/relationships/image" Target="../media/image61.sv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sv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sv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47759" y="3749017"/>
            <a:ext cx="3240241" cy="6504134"/>
          </a:xfrm>
          <a:custGeom>
            <a:avLst/>
            <a:gdLst/>
            <a:ahLst/>
            <a:cxnLst/>
            <a:rect l="l" t="t" r="r" b="b"/>
            <a:pathLst>
              <a:path w="3240241" h="6504134">
                <a:moveTo>
                  <a:pt x="0" y="0"/>
                </a:moveTo>
                <a:lnTo>
                  <a:pt x="3240241" y="0"/>
                </a:lnTo>
                <a:lnTo>
                  <a:pt x="3240241" y="6504133"/>
                </a:lnTo>
                <a:lnTo>
                  <a:pt x="0" y="6504133"/>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IN"/>
          </a:p>
        </p:txBody>
      </p:sp>
      <p:grpSp>
        <p:nvGrpSpPr>
          <p:cNvPr id="3" name="Group 3"/>
          <p:cNvGrpSpPr/>
          <p:nvPr/>
        </p:nvGrpSpPr>
        <p:grpSpPr>
          <a:xfrm>
            <a:off x="13032403" y="-1448305"/>
            <a:ext cx="5255597" cy="13183610"/>
            <a:chOff x="0" y="0"/>
            <a:chExt cx="1384190" cy="3472227"/>
          </a:xfrm>
          <a:solidFill>
            <a:srgbClr val="8F0001"/>
          </a:solidFill>
        </p:grpSpPr>
        <p:sp>
          <p:nvSpPr>
            <p:cNvPr id="4" name="Freeform 4"/>
            <p:cNvSpPr/>
            <p:nvPr/>
          </p:nvSpPr>
          <p:spPr>
            <a:xfrm>
              <a:off x="0" y="0"/>
              <a:ext cx="1384190" cy="3472226"/>
            </a:xfrm>
            <a:custGeom>
              <a:avLst/>
              <a:gdLst/>
              <a:ahLst/>
              <a:cxnLst/>
              <a:rect l="l" t="t" r="r" b="b"/>
              <a:pathLst>
                <a:path w="1384190" h="3472226">
                  <a:moveTo>
                    <a:pt x="0" y="0"/>
                  </a:moveTo>
                  <a:lnTo>
                    <a:pt x="1384190" y="0"/>
                  </a:lnTo>
                  <a:lnTo>
                    <a:pt x="1384190" y="3472226"/>
                  </a:lnTo>
                  <a:lnTo>
                    <a:pt x="0" y="3472226"/>
                  </a:lnTo>
                  <a:close/>
                </a:path>
              </a:pathLst>
            </a:custGeom>
            <a:grpFill/>
          </p:spPr>
          <p:txBody>
            <a:bodyPr/>
            <a:lstStyle/>
            <a:p>
              <a:endParaRPr lang="en-IN"/>
            </a:p>
          </p:txBody>
        </p:sp>
        <p:sp>
          <p:nvSpPr>
            <p:cNvPr id="5" name="TextBox 5"/>
            <p:cNvSpPr txBox="1"/>
            <p:nvPr/>
          </p:nvSpPr>
          <p:spPr>
            <a:xfrm>
              <a:off x="0" y="-19050"/>
              <a:ext cx="1384190" cy="3491277"/>
            </a:xfrm>
            <a:prstGeom prst="rect">
              <a:avLst/>
            </a:prstGeom>
            <a:grpFill/>
          </p:spPr>
          <p:txBody>
            <a:bodyPr lIns="50800" tIns="50800" rIns="50800" bIns="50800" rtlCol="0" anchor="ctr"/>
            <a:lstStyle/>
            <a:p>
              <a:pPr algn="ctr">
                <a:lnSpc>
                  <a:spcPts val="2859"/>
                </a:lnSpc>
              </a:pPr>
              <a:endParaRPr/>
            </a:p>
          </p:txBody>
        </p:sp>
      </p:grpSp>
      <p:sp>
        <p:nvSpPr>
          <p:cNvPr id="6" name="Freeform 6"/>
          <p:cNvSpPr/>
          <p:nvPr/>
        </p:nvSpPr>
        <p:spPr>
          <a:xfrm>
            <a:off x="9432880" y="1526000"/>
            <a:ext cx="7234999" cy="7234999"/>
          </a:xfrm>
          <a:custGeom>
            <a:avLst/>
            <a:gdLst/>
            <a:ahLst/>
            <a:cxnLst/>
            <a:rect l="l" t="t" r="r" b="b"/>
            <a:pathLst>
              <a:path w="7234999" h="7234999">
                <a:moveTo>
                  <a:pt x="0" y="0"/>
                </a:moveTo>
                <a:lnTo>
                  <a:pt x="7234999" y="0"/>
                </a:lnTo>
                <a:lnTo>
                  <a:pt x="7234999" y="7235000"/>
                </a:lnTo>
                <a:lnTo>
                  <a:pt x="0" y="7235000"/>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N"/>
          </a:p>
        </p:txBody>
      </p:sp>
      <p:grpSp>
        <p:nvGrpSpPr>
          <p:cNvPr id="7" name="Group 7"/>
          <p:cNvGrpSpPr>
            <a:grpSpLocks noChangeAspect="1"/>
          </p:cNvGrpSpPr>
          <p:nvPr/>
        </p:nvGrpSpPr>
        <p:grpSpPr>
          <a:xfrm>
            <a:off x="10106590" y="2199722"/>
            <a:ext cx="5887580" cy="5887556"/>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chemeClr val="tx1">
                <a:lumMod val="50000"/>
                <a:lumOff val="50000"/>
              </a:schemeClr>
            </a:solidFill>
          </p:spPr>
          <p:txBody>
            <a:bodyPr/>
            <a:lstStyle/>
            <a:p>
              <a:endParaRPr lang="en-IN"/>
            </a:p>
          </p:txBody>
        </p:sp>
      </p:grpSp>
      <p:grpSp>
        <p:nvGrpSpPr>
          <p:cNvPr id="10" name="Group 10"/>
          <p:cNvGrpSpPr/>
          <p:nvPr/>
        </p:nvGrpSpPr>
        <p:grpSpPr>
          <a:xfrm>
            <a:off x="1057435" y="3489495"/>
            <a:ext cx="78988" cy="3562352"/>
            <a:chOff x="0" y="0"/>
            <a:chExt cx="20803" cy="938233"/>
          </a:xfrm>
        </p:grpSpPr>
        <p:sp>
          <p:nvSpPr>
            <p:cNvPr id="11" name="Freeform 11"/>
            <p:cNvSpPr/>
            <p:nvPr/>
          </p:nvSpPr>
          <p:spPr>
            <a:xfrm>
              <a:off x="0" y="0"/>
              <a:ext cx="20803" cy="938233"/>
            </a:xfrm>
            <a:custGeom>
              <a:avLst/>
              <a:gdLst/>
              <a:ahLst/>
              <a:cxnLst/>
              <a:rect l="l" t="t" r="r" b="b"/>
              <a:pathLst>
                <a:path w="20803" h="938233">
                  <a:moveTo>
                    <a:pt x="0" y="0"/>
                  </a:moveTo>
                  <a:lnTo>
                    <a:pt x="20803" y="0"/>
                  </a:lnTo>
                  <a:lnTo>
                    <a:pt x="20803" y="938233"/>
                  </a:lnTo>
                  <a:lnTo>
                    <a:pt x="0" y="938233"/>
                  </a:lnTo>
                  <a:close/>
                </a:path>
              </a:pathLst>
            </a:custGeom>
            <a:solidFill>
              <a:srgbClr val="123D33"/>
            </a:solidFill>
            <a:ln cap="sq">
              <a:noFill/>
              <a:prstDash val="solid"/>
              <a:miter/>
            </a:ln>
          </p:spPr>
          <p:txBody>
            <a:bodyPr/>
            <a:lstStyle/>
            <a:p>
              <a:endParaRPr lang="en-IN"/>
            </a:p>
          </p:txBody>
        </p:sp>
        <p:sp>
          <p:nvSpPr>
            <p:cNvPr id="12" name="TextBox 12"/>
            <p:cNvSpPr txBox="1"/>
            <p:nvPr/>
          </p:nvSpPr>
          <p:spPr>
            <a:xfrm>
              <a:off x="0" y="-19050"/>
              <a:ext cx="20803" cy="95728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3" name="TextBox 13"/>
          <p:cNvSpPr txBox="1"/>
          <p:nvPr/>
        </p:nvSpPr>
        <p:spPr>
          <a:xfrm>
            <a:off x="1387521" y="3346620"/>
            <a:ext cx="7214594" cy="1231234"/>
          </a:xfrm>
          <a:prstGeom prst="rect">
            <a:avLst/>
          </a:prstGeom>
        </p:spPr>
        <p:txBody>
          <a:bodyPr lIns="0" tIns="0" rIns="0" bIns="0" rtlCol="0" anchor="t">
            <a:spAutoFit/>
          </a:bodyPr>
          <a:lstStyle/>
          <a:p>
            <a:pPr algn="l">
              <a:lnSpc>
                <a:spcPts val="10510"/>
              </a:lnSpc>
            </a:pPr>
            <a:r>
              <a:rPr lang="en-US" sz="7507" b="1" spc="-150" dirty="0">
                <a:solidFill>
                  <a:srgbClr val="191919"/>
                </a:solidFill>
                <a:latin typeface="Open Sauce Bold"/>
                <a:ea typeface="Open Sauce Bold"/>
                <a:cs typeface="Open Sauce Bold"/>
                <a:sym typeface="Open Sauce Bold"/>
              </a:rPr>
              <a:t>Title</a:t>
            </a:r>
          </a:p>
        </p:txBody>
      </p:sp>
      <p:sp>
        <p:nvSpPr>
          <p:cNvPr id="14" name="TextBox 14"/>
          <p:cNvSpPr txBox="1"/>
          <p:nvPr/>
        </p:nvSpPr>
        <p:spPr>
          <a:xfrm>
            <a:off x="1387521" y="4403531"/>
            <a:ext cx="8293728" cy="1853713"/>
          </a:xfrm>
          <a:prstGeom prst="rect">
            <a:avLst/>
          </a:prstGeom>
        </p:spPr>
        <p:txBody>
          <a:bodyPr lIns="0" tIns="0" rIns="0" bIns="0" rtlCol="0" anchor="t">
            <a:spAutoFit/>
          </a:bodyPr>
          <a:lstStyle/>
          <a:p>
            <a:pPr algn="l">
              <a:lnSpc>
                <a:spcPts val="16306"/>
              </a:lnSpc>
            </a:pPr>
            <a:r>
              <a:rPr lang="en-US" sz="9600" b="1" spc="-232" dirty="0">
                <a:solidFill>
                  <a:srgbClr val="191919"/>
                </a:solidFill>
                <a:latin typeface="Open Sauce Heavy"/>
                <a:ea typeface="Open Sauce Heavy"/>
                <a:cs typeface="Open Sauce Heavy"/>
                <a:sym typeface="Open Sauce Heavy"/>
              </a:rPr>
              <a:t>presentation</a:t>
            </a:r>
          </a:p>
        </p:txBody>
      </p:sp>
      <p:sp>
        <p:nvSpPr>
          <p:cNvPr id="16" name="TextBox 16"/>
          <p:cNvSpPr txBox="1"/>
          <p:nvPr/>
        </p:nvSpPr>
        <p:spPr>
          <a:xfrm>
            <a:off x="1387521" y="6550297"/>
            <a:ext cx="6832368" cy="498675"/>
          </a:xfrm>
          <a:prstGeom prst="rect">
            <a:avLst/>
          </a:prstGeom>
        </p:spPr>
        <p:txBody>
          <a:bodyPr lIns="0" tIns="0" rIns="0" bIns="0" rtlCol="0" anchor="t">
            <a:spAutoFit/>
          </a:bodyPr>
          <a:lstStyle/>
          <a:p>
            <a:pPr algn="l">
              <a:lnSpc>
                <a:spcPts val="4195"/>
              </a:lnSpc>
            </a:pPr>
            <a:r>
              <a:rPr lang="en-US" sz="3018" spc="241" dirty="0">
                <a:solidFill>
                  <a:srgbClr val="191919"/>
                </a:solidFill>
                <a:latin typeface="Open Sauce"/>
                <a:ea typeface="Open Sauce"/>
                <a:cs typeface="Open Sauce"/>
                <a:sym typeface="Open Sauce"/>
              </a:rPr>
              <a:t>Name</a:t>
            </a:r>
          </a:p>
        </p:txBody>
      </p:sp>
      <p:pic>
        <p:nvPicPr>
          <p:cNvPr id="15" name="Picture 14">
            <a:extLst>
              <a:ext uri="{FF2B5EF4-FFF2-40B4-BE49-F238E27FC236}">
                <a16:creationId xmlns:a16="http://schemas.microsoft.com/office/drawing/2014/main" id="{5962F06F-4214-044D-3624-044195B363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868" y="-9470"/>
            <a:ext cx="5614126" cy="2209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99871" y="2680192"/>
            <a:ext cx="8892659" cy="4924128"/>
            <a:chOff x="0" y="0"/>
            <a:chExt cx="2785608" cy="1542473"/>
          </a:xfrm>
        </p:grpSpPr>
        <p:sp>
          <p:nvSpPr>
            <p:cNvPr id="3" name="Freeform 3"/>
            <p:cNvSpPr/>
            <p:nvPr/>
          </p:nvSpPr>
          <p:spPr>
            <a:xfrm>
              <a:off x="0" y="0"/>
              <a:ext cx="2785608" cy="1542473"/>
            </a:xfrm>
            <a:custGeom>
              <a:avLst/>
              <a:gdLst/>
              <a:ahLst/>
              <a:cxnLst/>
              <a:rect l="l" t="t" r="r" b="b"/>
              <a:pathLst>
                <a:path w="2785608" h="1542473">
                  <a:moveTo>
                    <a:pt x="39177" y="0"/>
                  </a:moveTo>
                  <a:lnTo>
                    <a:pt x="2746431" y="0"/>
                  </a:lnTo>
                  <a:cubicBezTo>
                    <a:pt x="2768068" y="0"/>
                    <a:pt x="2785608" y="17540"/>
                    <a:pt x="2785608" y="39177"/>
                  </a:cubicBezTo>
                  <a:lnTo>
                    <a:pt x="2785608" y="1503296"/>
                  </a:lnTo>
                  <a:cubicBezTo>
                    <a:pt x="2785608" y="1524933"/>
                    <a:pt x="2768068" y="1542473"/>
                    <a:pt x="2746431" y="1542473"/>
                  </a:cubicBezTo>
                  <a:lnTo>
                    <a:pt x="39177" y="1542473"/>
                  </a:lnTo>
                  <a:cubicBezTo>
                    <a:pt x="17540" y="1542473"/>
                    <a:pt x="0" y="1524933"/>
                    <a:pt x="0" y="1503296"/>
                  </a:cubicBezTo>
                  <a:lnTo>
                    <a:pt x="0" y="39177"/>
                  </a:lnTo>
                  <a:cubicBezTo>
                    <a:pt x="0" y="17540"/>
                    <a:pt x="17540" y="0"/>
                    <a:pt x="39177" y="0"/>
                  </a:cubicBezTo>
                  <a:close/>
                </a:path>
              </a:pathLst>
            </a:custGeom>
            <a:solidFill>
              <a:srgbClr val="8F0001"/>
            </a:solidFill>
            <a:ln cap="rnd">
              <a:noFill/>
              <a:prstDash val="solid"/>
              <a:round/>
            </a:ln>
          </p:spPr>
          <p:txBody>
            <a:bodyPr/>
            <a:lstStyle/>
            <a:p>
              <a:endParaRPr lang="en-IN" dirty="0"/>
            </a:p>
          </p:txBody>
        </p:sp>
        <p:sp>
          <p:nvSpPr>
            <p:cNvPr id="4" name="TextBox 4"/>
            <p:cNvSpPr txBox="1"/>
            <p:nvPr/>
          </p:nvSpPr>
          <p:spPr>
            <a:xfrm>
              <a:off x="0" y="-38100"/>
              <a:ext cx="2785608" cy="1580573"/>
            </a:xfrm>
            <a:prstGeom prst="rect">
              <a:avLst/>
            </a:prstGeom>
          </p:spPr>
          <p:txBody>
            <a:bodyPr lIns="50800" tIns="50800" rIns="50800" bIns="50800" rtlCol="0" anchor="ctr"/>
            <a:lstStyle/>
            <a:p>
              <a:pPr marL="0" lvl="0" indent="0" algn="ctr">
                <a:lnSpc>
                  <a:spcPts val="3035"/>
                </a:lnSpc>
                <a:spcBef>
                  <a:spcPct val="0"/>
                </a:spcBef>
              </a:pPr>
              <a:endParaRPr/>
            </a:p>
          </p:txBody>
        </p:sp>
      </p:grpSp>
      <p:sp>
        <p:nvSpPr>
          <p:cNvPr id="6" name="Freeform 6"/>
          <p:cNvSpPr/>
          <p:nvPr/>
        </p:nvSpPr>
        <p:spPr>
          <a:xfrm>
            <a:off x="7488696" y="6385721"/>
            <a:ext cx="323665" cy="323665"/>
          </a:xfrm>
          <a:custGeom>
            <a:avLst/>
            <a:gdLst/>
            <a:ahLst/>
            <a:cxnLst/>
            <a:rect l="l" t="t" r="r" b="b"/>
            <a:pathLst>
              <a:path w="323665" h="323665">
                <a:moveTo>
                  <a:pt x="0" y="0"/>
                </a:moveTo>
                <a:lnTo>
                  <a:pt x="323665" y="0"/>
                </a:lnTo>
                <a:lnTo>
                  <a:pt x="323665" y="323665"/>
                </a:lnTo>
                <a:lnTo>
                  <a:pt x="0" y="323665"/>
                </a:lnTo>
                <a:lnTo>
                  <a:pt x="0" y="0"/>
                </a:lnTo>
                <a:close/>
              </a:path>
            </a:pathLst>
          </a:custGeom>
          <a:blipFill>
            <a:blip>
              <a:extLst>
                <a:ext uri="{96DAC541-7B7A-43D3-8B79-37D633B846F1}">
                  <asvg:svgBlip xmlns:asvg="http://schemas.microsoft.com/office/drawing/2016/SVG/main" r:embed="rId2"/>
                </a:ext>
              </a:extLst>
            </a:blip>
            <a:stretch>
              <a:fillRect/>
            </a:stretch>
          </a:blipFill>
          <a:ln cap="sq">
            <a:noFill/>
            <a:prstDash val="solid"/>
            <a:miter/>
          </a:ln>
        </p:spPr>
        <p:txBody>
          <a:bodyPr/>
          <a:lstStyle/>
          <a:p>
            <a:endParaRPr lang="en-IN"/>
          </a:p>
        </p:txBody>
      </p:sp>
      <p:sp>
        <p:nvSpPr>
          <p:cNvPr id="7" name="Freeform 7"/>
          <p:cNvSpPr/>
          <p:nvPr/>
        </p:nvSpPr>
        <p:spPr>
          <a:xfrm>
            <a:off x="7488696" y="5549952"/>
            <a:ext cx="323665" cy="323665"/>
          </a:xfrm>
          <a:custGeom>
            <a:avLst/>
            <a:gdLst/>
            <a:ahLst/>
            <a:cxnLst/>
            <a:rect l="l" t="t" r="r" b="b"/>
            <a:pathLst>
              <a:path w="323665" h="323665">
                <a:moveTo>
                  <a:pt x="0" y="0"/>
                </a:moveTo>
                <a:lnTo>
                  <a:pt x="323665" y="0"/>
                </a:lnTo>
                <a:lnTo>
                  <a:pt x="323665" y="323665"/>
                </a:lnTo>
                <a:lnTo>
                  <a:pt x="0" y="323665"/>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N"/>
          </a:p>
        </p:txBody>
      </p:sp>
      <p:sp>
        <p:nvSpPr>
          <p:cNvPr id="8" name="Freeform 8"/>
          <p:cNvSpPr/>
          <p:nvPr/>
        </p:nvSpPr>
        <p:spPr>
          <a:xfrm>
            <a:off x="7488696" y="5980242"/>
            <a:ext cx="323520" cy="323665"/>
          </a:xfrm>
          <a:custGeom>
            <a:avLst/>
            <a:gdLst/>
            <a:ahLst/>
            <a:cxnLst/>
            <a:rect l="l" t="t" r="r" b="b"/>
            <a:pathLst>
              <a:path w="323520" h="323665">
                <a:moveTo>
                  <a:pt x="0" y="0"/>
                </a:moveTo>
                <a:lnTo>
                  <a:pt x="323519" y="0"/>
                </a:lnTo>
                <a:lnTo>
                  <a:pt x="323519" y="323665"/>
                </a:lnTo>
                <a:lnTo>
                  <a:pt x="0" y="323665"/>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IN"/>
          </a:p>
        </p:txBody>
      </p:sp>
      <p:sp>
        <p:nvSpPr>
          <p:cNvPr id="9" name="Freeform 9"/>
          <p:cNvSpPr/>
          <p:nvPr/>
        </p:nvSpPr>
        <p:spPr>
          <a:xfrm>
            <a:off x="7488696" y="5142256"/>
            <a:ext cx="323665" cy="323665"/>
          </a:xfrm>
          <a:custGeom>
            <a:avLst/>
            <a:gdLst/>
            <a:ahLst/>
            <a:cxnLst/>
            <a:rect l="l" t="t" r="r" b="b"/>
            <a:pathLst>
              <a:path w="323665" h="323665">
                <a:moveTo>
                  <a:pt x="0" y="0"/>
                </a:moveTo>
                <a:lnTo>
                  <a:pt x="323665" y="0"/>
                </a:lnTo>
                <a:lnTo>
                  <a:pt x="323665" y="323665"/>
                </a:lnTo>
                <a:lnTo>
                  <a:pt x="0" y="32366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IN"/>
          </a:p>
        </p:txBody>
      </p:sp>
      <p:sp>
        <p:nvSpPr>
          <p:cNvPr id="10" name="Freeform 10"/>
          <p:cNvSpPr/>
          <p:nvPr/>
        </p:nvSpPr>
        <p:spPr>
          <a:xfrm>
            <a:off x="868394" y="2100713"/>
            <a:ext cx="6083085" cy="6083085"/>
          </a:xfrm>
          <a:custGeom>
            <a:avLst/>
            <a:gdLst/>
            <a:ahLst/>
            <a:cxnLst/>
            <a:rect l="l" t="t" r="r" b="b"/>
            <a:pathLst>
              <a:path w="6083085" h="6083085">
                <a:moveTo>
                  <a:pt x="0" y="0"/>
                </a:moveTo>
                <a:lnTo>
                  <a:pt x="6083085" y="0"/>
                </a:lnTo>
                <a:lnTo>
                  <a:pt x="6083085" y="6083086"/>
                </a:lnTo>
                <a:lnTo>
                  <a:pt x="0" y="6083086"/>
                </a:lnTo>
                <a:lnTo>
                  <a:pt x="0" y="0"/>
                </a:lnTo>
                <a:close/>
              </a:path>
            </a:pathLst>
          </a:custGeom>
          <a:blipFill>
            <a:blip>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IN"/>
          </a:p>
        </p:txBody>
      </p:sp>
      <p:grpSp>
        <p:nvGrpSpPr>
          <p:cNvPr id="11" name="Group 11"/>
          <p:cNvGrpSpPr>
            <a:grpSpLocks noChangeAspect="1"/>
          </p:cNvGrpSpPr>
          <p:nvPr/>
        </p:nvGrpSpPr>
        <p:grpSpPr>
          <a:xfrm>
            <a:off x="1434840" y="2667169"/>
            <a:ext cx="4950194" cy="4950174"/>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t="-27045" b="-23048"/>
              </a:stretch>
            </a:blipFill>
          </p:spPr>
          <p:txBody>
            <a:bodyPr/>
            <a:lstStyle/>
            <a:p>
              <a:endParaRPr lang="en-IN"/>
            </a:p>
          </p:txBody>
        </p:sp>
      </p:grpSp>
      <p:grpSp>
        <p:nvGrpSpPr>
          <p:cNvPr id="13" name="Group 13"/>
          <p:cNvGrpSpPr/>
          <p:nvPr/>
        </p:nvGrpSpPr>
        <p:grpSpPr>
          <a:xfrm>
            <a:off x="7197737" y="4532216"/>
            <a:ext cx="42696" cy="2482460"/>
            <a:chOff x="0" y="0"/>
            <a:chExt cx="13374" cy="777626"/>
          </a:xfrm>
        </p:grpSpPr>
        <p:sp>
          <p:nvSpPr>
            <p:cNvPr id="14" name="Freeform 14"/>
            <p:cNvSpPr/>
            <p:nvPr/>
          </p:nvSpPr>
          <p:spPr>
            <a:xfrm>
              <a:off x="0" y="0"/>
              <a:ext cx="13374" cy="777626"/>
            </a:xfrm>
            <a:custGeom>
              <a:avLst/>
              <a:gdLst/>
              <a:ahLst/>
              <a:cxnLst/>
              <a:rect l="l" t="t" r="r" b="b"/>
              <a:pathLst>
                <a:path w="13374" h="777626">
                  <a:moveTo>
                    <a:pt x="0" y="0"/>
                  </a:moveTo>
                  <a:lnTo>
                    <a:pt x="13374" y="0"/>
                  </a:lnTo>
                  <a:lnTo>
                    <a:pt x="13374" y="777626"/>
                  </a:lnTo>
                  <a:lnTo>
                    <a:pt x="0" y="777626"/>
                  </a:lnTo>
                  <a:close/>
                </a:path>
              </a:pathLst>
            </a:custGeom>
            <a:solidFill>
              <a:srgbClr val="FFFFFF"/>
            </a:solidFill>
          </p:spPr>
          <p:txBody>
            <a:bodyPr/>
            <a:lstStyle/>
            <a:p>
              <a:endParaRPr lang="en-IN"/>
            </a:p>
          </p:txBody>
        </p:sp>
        <p:sp>
          <p:nvSpPr>
            <p:cNvPr id="15" name="TextBox 15"/>
            <p:cNvSpPr txBox="1"/>
            <p:nvPr/>
          </p:nvSpPr>
          <p:spPr>
            <a:xfrm>
              <a:off x="0" y="-38100"/>
              <a:ext cx="13374" cy="815726"/>
            </a:xfrm>
            <a:prstGeom prst="rect">
              <a:avLst/>
            </a:prstGeom>
          </p:spPr>
          <p:txBody>
            <a:bodyPr lIns="50800" tIns="50800" rIns="50800" bIns="50800" rtlCol="0" anchor="ctr"/>
            <a:lstStyle/>
            <a:p>
              <a:pPr algn="ctr">
                <a:lnSpc>
                  <a:spcPts val="3035"/>
                </a:lnSpc>
              </a:pPr>
              <a:endParaRPr/>
            </a:p>
          </p:txBody>
        </p:sp>
      </p:grpSp>
      <p:sp>
        <p:nvSpPr>
          <p:cNvPr id="17" name="TextBox 17"/>
          <p:cNvSpPr txBox="1"/>
          <p:nvPr/>
        </p:nvSpPr>
        <p:spPr>
          <a:xfrm>
            <a:off x="7938726" y="5951667"/>
            <a:ext cx="3857414" cy="289007"/>
          </a:xfrm>
          <a:prstGeom prst="rect">
            <a:avLst/>
          </a:prstGeom>
        </p:spPr>
        <p:txBody>
          <a:bodyPr lIns="0" tIns="0" rIns="0" bIns="0" rtlCol="0" anchor="t">
            <a:spAutoFit/>
          </a:bodyPr>
          <a:lstStyle/>
          <a:p>
            <a:pPr algn="l">
              <a:lnSpc>
                <a:spcPts val="2445"/>
              </a:lnSpc>
            </a:pPr>
            <a:r>
              <a:rPr lang="en-US" sz="1746">
                <a:solidFill>
                  <a:srgbClr val="FFFFFF"/>
                </a:solidFill>
                <a:latin typeface="Open Sauce"/>
                <a:ea typeface="Open Sauce"/>
                <a:cs typeface="Open Sauce"/>
                <a:sym typeface="Open Sauce"/>
              </a:rPr>
              <a:t>www.reallygreatsite.com</a:t>
            </a:r>
          </a:p>
        </p:txBody>
      </p:sp>
      <p:sp>
        <p:nvSpPr>
          <p:cNvPr id="18" name="TextBox 18"/>
          <p:cNvSpPr txBox="1"/>
          <p:nvPr/>
        </p:nvSpPr>
        <p:spPr>
          <a:xfrm>
            <a:off x="7938726" y="5521377"/>
            <a:ext cx="3760379" cy="288529"/>
          </a:xfrm>
          <a:prstGeom prst="rect">
            <a:avLst/>
          </a:prstGeom>
        </p:spPr>
        <p:txBody>
          <a:bodyPr lIns="0" tIns="0" rIns="0" bIns="0" rtlCol="0" anchor="t">
            <a:spAutoFit/>
          </a:bodyPr>
          <a:lstStyle/>
          <a:p>
            <a:pPr algn="l">
              <a:lnSpc>
                <a:spcPts val="2445"/>
              </a:lnSpc>
            </a:pPr>
            <a:r>
              <a:rPr lang="en-US" sz="1746">
                <a:solidFill>
                  <a:srgbClr val="FFFFFF"/>
                </a:solidFill>
                <a:latin typeface="Open Sauce"/>
                <a:ea typeface="Open Sauce"/>
                <a:cs typeface="Open Sauce"/>
                <a:sym typeface="Open Sauce"/>
              </a:rPr>
              <a:t>hello@reallygreatsite.com</a:t>
            </a:r>
          </a:p>
        </p:txBody>
      </p:sp>
      <p:sp>
        <p:nvSpPr>
          <p:cNvPr id="19" name="TextBox 19"/>
          <p:cNvSpPr txBox="1"/>
          <p:nvPr/>
        </p:nvSpPr>
        <p:spPr>
          <a:xfrm>
            <a:off x="7938726" y="6365522"/>
            <a:ext cx="3390341" cy="592852"/>
          </a:xfrm>
          <a:prstGeom prst="rect">
            <a:avLst/>
          </a:prstGeom>
        </p:spPr>
        <p:txBody>
          <a:bodyPr lIns="0" tIns="0" rIns="0" bIns="0" rtlCol="0" anchor="t">
            <a:spAutoFit/>
          </a:bodyPr>
          <a:lstStyle/>
          <a:p>
            <a:pPr algn="l">
              <a:lnSpc>
                <a:spcPts val="2445"/>
              </a:lnSpc>
            </a:pPr>
            <a:r>
              <a:rPr lang="en-US" sz="1746">
                <a:solidFill>
                  <a:srgbClr val="FFFFFF"/>
                </a:solidFill>
                <a:latin typeface="Open Sauce"/>
                <a:ea typeface="Open Sauce"/>
                <a:cs typeface="Open Sauce"/>
                <a:sym typeface="Open Sauce"/>
              </a:rPr>
              <a:t>123 Anywhere St., Any City, State, Country 12345</a:t>
            </a:r>
          </a:p>
        </p:txBody>
      </p:sp>
      <p:sp>
        <p:nvSpPr>
          <p:cNvPr id="20" name="TextBox 20"/>
          <p:cNvSpPr txBox="1"/>
          <p:nvPr/>
        </p:nvSpPr>
        <p:spPr>
          <a:xfrm>
            <a:off x="7938726" y="5126704"/>
            <a:ext cx="1993285" cy="288529"/>
          </a:xfrm>
          <a:prstGeom prst="rect">
            <a:avLst/>
          </a:prstGeom>
        </p:spPr>
        <p:txBody>
          <a:bodyPr lIns="0" tIns="0" rIns="0" bIns="0" rtlCol="0" anchor="t">
            <a:spAutoFit/>
          </a:bodyPr>
          <a:lstStyle/>
          <a:p>
            <a:pPr algn="l">
              <a:lnSpc>
                <a:spcPts val="2445"/>
              </a:lnSpc>
            </a:pPr>
            <a:r>
              <a:rPr lang="en-US" sz="1746">
                <a:solidFill>
                  <a:srgbClr val="FFFFFF"/>
                </a:solidFill>
                <a:latin typeface="Open Sauce"/>
                <a:ea typeface="Open Sauce"/>
                <a:cs typeface="Open Sauce"/>
                <a:sym typeface="Open Sauce"/>
              </a:rPr>
              <a:t>+123-456-7890</a:t>
            </a:r>
          </a:p>
        </p:txBody>
      </p:sp>
      <p:sp>
        <p:nvSpPr>
          <p:cNvPr id="21" name="TextBox 21"/>
          <p:cNvSpPr txBox="1"/>
          <p:nvPr/>
        </p:nvSpPr>
        <p:spPr>
          <a:xfrm>
            <a:off x="7449471" y="4475066"/>
            <a:ext cx="3374058" cy="495741"/>
          </a:xfrm>
          <a:prstGeom prst="rect">
            <a:avLst/>
          </a:prstGeom>
        </p:spPr>
        <p:txBody>
          <a:bodyPr lIns="0" tIns="0" rIns="0" bIns="0" rtlCol="0" anchor="t">
            <a:spAutoFit/>
          </a:bodyPr>
          <a:lstStyle/>
          <a:p>
            <a:pPr algn="l">
              <a:lnSpc>
                <a:spcPts val="4138"/>
              </a:lnSpc>
            </a:pPr>
            <a:r>
              <a:rPr lang="en-US" sz="2956" b="1" dirty="0" err="1">
                <a:solidFill>
                  <a:srgbClr val="FFFFFF"/>
                </a:solidFill>
                <a:latin typeface="Open Sauce Bold"/>
                <a:ea typeface="Open Sauce Bold"/>
                <a:cs typeface="Open Sauce Bold"/>
                <a:sym typeface="Open Sauce Bold"/>
              </a:rPr>
              <a:t>NAme</a:t>
            </a:r>
            <a:endParaRPr lang="en-US" sz="2956" b="1" dirty="0">
              <a:solidFill>
                <a:srgbClr val="FFFFFF"/>
              </a:solidFill>
              <a:latin typeface="Open Sauce Bold"/>
              <a:ea typeface="Open Sauce Bold"/>
              <a:cs typeface="Open Sauce Bold"/>
              <a:sym typeface="Open Sauce Bold"/>
            </a:endParaRPr>
          </a:p>
        </p:txBody>
      </p:sp>
      <p:sp>
        <p:nvSpPr>
          <p:cNvPr id="22" name="TextBox 22"/>
          <p:cNvSpPr txBox="1"/>
          <p:nvPr/>
        </p:nvSpPr>
        <p:spPr>
          <a:xfrm>
            <a:off x="6638680" y="2948548"/>
            <a:ext cx="4690387" cy="861495"/>
          </a:xfrm>
          <a:prstGeom prst="rect">
            <a:avLst/>
          </a:prstGeom>
        </p:spPr>
        <p:txBody>
          <a:bodyPr lIns="0" tIns="0" rIns="0" bIns="0" rtlCol="0" anchor="t">
            <a:spAutoFit/>
          </a:bodyPr>
          <a:lstStyle/>
          <a:p>
            <a:pPr marL="0" lvl="0" indent="0" algn="l">
              <a:lnSpc>
                <a:spcPts val="7116"/>
              </a:lnSpc>
              <a:spcBef>
                <a:spcPct val="0"/>
              </a:spcBef>
            </a:pPr>
            <a:r>
              <a:rPr lang="en-US" sz="5082" b="1" spc="477">
                <a:solidFill>
                  <a:srgbClr val="FFFFFF"/>
                </a:solidFill>
                <a:latin typeface="Open Sauce Bold"/>
                <a:ea typeface="Open Sauce Bold"/>
                <a:cs typeface="Open Sauce Bold"/>
                <a:sym typeface="Open Sauce Bold"/>
              </a:rPr>
              <a:t>THANK TOU</a:t>
            </a:r>
          </a:p>
        </p:txBody>
      </p:sp>
      <p:sp>
        <p:nvSpPr>
          <p:cNvPr id="23" name="TextBox 23"/>
          <p:cNvSpPr txBox="1"/>
          <p:nvPr/>
        </p:nvSpPr>
        <p:spPr>
          <a:xfrm>
            <a:off x="6638680" y="3787218"/>
            <a:ext cx="4872554" cy="434268"/>
          </a:xfrm>
          <a:prstGeom prst="rect">
            <a:avLst/>
          </a:prstGeom>
        </p:spPr>
        <p:txBody>
          <a:bodyPr lIns="0" tIns="0" rIns="0" bIns="0" rtlCol="0" anchor="t">
            <a:spAutoFit/>
          </a:bodyPr>
          <a:lstStyle/>
          <a:p>
            <a:pPr marL="0" lvl="0" indent="0" algn="l">
              <a:lnSpc>
                <a:spcPts val="3655"/>
              </a:lnSpc>
              <a:spcBef>
                <a:spcPct val="0"/>
              </a:spcBef>
            </a:pPr>
            <a:r>
              <a:rPr lang="en-US" sz="2611" spc="-52">
                <a:solidFill>
                  <a:srgbClr val="FFFFFF"/>
                </a:solidFill>
                <a:latin typeface="Open Sauce"/>
                <a:ea typeface="Open Sauce"/>
                <a:cs typeface="Open Sauce"/>
                <a:sym typeface="Open Sauce"/>
              </a:rPr>
              <a:t>For watching this presentation</a:t>
            </a:r>
          </a:p>
        </p:txBody>
      </p:sp>
      <p:grpSp>
        <p:nvGrpSpPr>
          <p:cNvPr id="24" name="Group 24"/>
          <p:cNvGrpSpPr/>
          <p:nvPr/>
        </p:nvGrpSpPr>
        <p:grpSpPr>
          <a:xfrm>
            <a:off x="15811589" y="8007246"/>
            <a:ext cx="4201427" cy="4201427"/>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8F0001"/>
              </a:solidFill>
              <a:prstDash val="solid"/>
              <a:miter/>
            </a:ln>
          </p:spPr>
          <p:txBody>
            <a:bodyPr/>
            <a:lstStyle/>
            <a:p>
              <a:endParaRPr lang="en-IN"/>
            </a:p>
          </p:txBody>
        </p:sp>
        <p:sp>
          <p:nvSpPr>
            <p:cNvPr id="26" name="TextBox 26"/>
            <p:cNvSpPr txBox="1"/>
            <p:nvPr/>
          </p:nvSpPr>
          <p:spPr>
            <a:xfrm>
              <a:off x="76200" y="38100"/>
              <a:ext cx="660400" cy="698500"/>
            </a:xfrm>
            <a:prstGeom prst="rect">
              <a:avLst/>
            </a:prstGeom>
            <a:ln>
              <a:solidFill>
                <a:srgbClr val="8F0001"/>
              </a:solidFill>
            </a:ln>
          </p:spPr>
          <p:txBody>
            <a:bodyPr lIns="50800" tIns="50800" rIns="50800" bIns="50800" rtlCol="0" anchor="ctr"/>
            <a:lstStyle/>
            <a:p>
              <a:pPr marL="0" lvl="0" indent="0" algn="ctr">
                <a:lnSpc>
                  <a:spcPts val="2756"/>
                </a:lnSpc>
                <a:spcBef>
                  <a:spcPct val="0"/>
                </a:spcBef>
              </a:pPr>
              <a:endParaRPr/>
            </a:p>
          </p:txBody>
        </p:sp>
      </p:grpSp>
      <p:grpSp>
        <p:nvGrpSpPr>
          <p:cNvPr id="27" name="Group 27"/>
          <p:cNvGrpSpPr/>
          <p:nvPr/>
        </p:nvGrpSpPr>
        <p:grpSpPr>
          <a:xfrm>
            <a:off x="-1868494" y="-2100713"/>
            <a:ext cx="4201427" cy="4201427"/>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8F0001"/>
              </a:solidFill>
              <a:prstDash val="solid"/>
              <a:miter/>
            </a:ln>
          </p:spPr>
          <p:txBody>
            <a:bodyPr/>
            <a:lstStyle/>
            <a:p>
              <a:endParaRPr lang="en-IN"/>
            </a:p>
          </p:txBody>
        </p:sp>
        <p:sp>
          <p:nvSpPr>
            <p:cNvPr id="29" name="TextBox 29"/>
            <p:cNvSpPr txBox="1"/>
            <p:nvPr/>
          </p:nvSpPr>
          <p:spPr>
            <a:xfrm>
              <a:off x="76200" y="38100"/>
              <a:ext cx="660400" cy="698500"/>
            </a:xfrm>
            <a:prstGeom prst="rect">
              <a:avLst/>
            </a:prstGeom>
            <a:ln>
              <a:solidFill>
                <a:srgbClr val="8F0001"/>
              </a:solidFill>
            </a:ln>
          </p:spPr>
          <p:txBody>
            <a:bodyPr lIns="50800" tIns="50800" rIns="50800" bIns="50800" rtlCol="0" anchor="ctr"/>
            <a:lstStyle/>
            <a:p>
              <a:pPr marL="0" lvl="0" indent="0" algn="ctr">
                <a:lnSpc>
                  <a:spcPts val="2756"/>
                </a:lnSpc>
                <a:spcBef>
                  <a:spcPct val="0"/>
                </a:spcBef>
              </a:pPr>
              <a:endParaRPr/>
            </a:p>
          </p:txBody>
        </p:sp>
      </p:grpSp>
      <p:sp>
        <p:nvSpPr>
          <p:cNvPr id="31" name="Freeform 31"/>
          <p:cNvSpPr/>
          <p:nvPr/>
        </p:nvSpPr>
        <p:spPr>
          <a:xfrm>
            <a:off x="15600114" y="7041603"/>
            <a:ext cx="762083" cy="76208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0001"/>
          </a:solidFill>
          <a:ln cap="sq">
            <a:solidFill>
              <a:srgbClr val="8F0001"/>
            </a:solidFill>
            <a:prstDash val="solid"/>
            <a:miter/>
          </a:ln>
        </p:spPr>
        <p:txBody>
          <a:bodyPr/>
          <a:lstStyle/>
          <a:p>
            <a:endParaRPr lang="en-IN"/>
          </a:p>
        </p:txBody>
      </p:sp>
      <p:grpSp>
        <p:nvGrpSpPr>
          <p:cNvPr id="33" name="Group 33"/>
          <p:cNvGrpSpPr/>
          <p:nvPr/>
        </p:nvGrpSpPr>
        <p:grpSpPr>
          <a:xfrm>
            <a:off x="-1438928" y="8082945"/>
            <a:ext cx="2836896" cy="2733995"/>
            <a:chOff x="76200" y="38100"/>
            <a:chExt cx="1427841" cy="1376050"/>
          </a:xfrm>
        </p:grpSpPr>
        <p:sp>
          <p:nvSpPr>
            <p:cNvPr id="34" name="Freeform 34"/>
            <p:cNvSpPr/>
            <p:nvPr/>
          </p:nvSpPr>
          <p:spPr>
            <a:xfrm>
              <a:off x="691241" y="60135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0001"/>
            </a:solidFill>
            <a:ln cap="sq">
              <a:solidFill>
                <a:srgbClr val="8F0001"/>
              </a:solidFill>
              <a:prstDash val="solid"/>
              <a:miter/>
            </a:ln>
          </p:spPr>
          <p:txBody>
            <a:bodyPr/>
            <a:lstStyle/>
            <a:p>
              <a:endParaRPr lang="en-IN" dirty="0"/>
            </a:p>
          </p:txBody>
        </p:sp>
        <p:sp>
          <p:nvSpPr>
            <p:cNvPr id="35" name="TextBox 35"/>
            <p:cNvSpPr txBox="1"/>
            <p:nvPr/>
          </p:nvSpPr>
          <p:spPr>
            <a:xfrm>
              <a:off x="76200" y="38100"/>
              <a:ext cx="660400" cy="698500"/>
            </a:xfrm>
            <a:prstGeom prst="rect">
              <a:avLst/>
            </a:prstGeom>
            <a:ln>
              <a:solidFill>
                <a:srgbClr val="8F0001"/>
              </a:solidFill>
            </a:ln>
          </p:spPr>
          <p:txBody>
            <a:bodyPr lIns="50800" tIns="50800" rIns="50800" bIns="50800" rtlCol="0" anchor="ctr"/>
            <a:lstStyle/>
            <a:p>
              <a:pPr marL="0" lvl="0" indent="0" algn="ctr">
                <a:lnSpc>
                  <a:spcPts val="2756"/>
                </a:lnSpc>
                <a:spcBef>
                  <a:spcPct val="0"/>
                </a:spcBef>
              </a:pPr>
              <a:endParaRPr/>
            </a:p>
          </p:txBody>
        </p:sp>
      </p:grpSp>
      <p:pic>
        <p:nvPicPr>
          <p:cNvPr id="5" name="Picture 4">
            <a:extLst>
              <a:ext uri="{FF2B5EF4-FFF2-40B4-BE49-F238E27FC236}">
                <a16:creationId xmlns:a16="http://schemas.microsoft.com/office/drawing/2014/main" id="{3BD91065-8E0D-C880-E730-4B8CF77D47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93051" y="-108479"/>
            <a:ext cx="5614126" cy="220919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44429" y="7804110"/>
            <a:ext cx="841683" cy="841683"/>
          </a:xfrm>
          <a:custGeom>
            <a:avLst/>
            <a:gdLst/>
            <a:ahLst/>
            <a:cxnLst/>
            <a:rect l="l" t="t" r="r" b="b"/>
            <a:pathLst>
              <a:path w="841683" h="841683">
                <a:moveTo>
                  <a:pt x="0" y="0"/>
                </a:moveTo>
                <a:lnTo>
                  <a:pt x="841683" y="0"/>
                </a:lnTo>
                <a:lnTo>
                  <a:pt x="841683" y="841683"/>
                </a:lnTo>
                <a:lnTo>
                  <a:pt x="0" y="841683"/>
                </a:lnTo>
                <a:lnTo>
                  <a:pt x="0" y="0"/>
                </a:lnTo>
                <a:close/>
              </a:path>
            </a:pathLst>
          </a:custGeom>
          <a:blipFill>
            <a:blip>
              <a:extLst>
                <a:ext uri="{96DAC541-7B7A-43D3-8B79-37D633B846F1}">
                  <asvg:svgBlip xmlns:asvg="http://schemas.microsoft.com/office/drawing/2016/SVG/main" r:embed="rId2"/>
                </a:ext>
              </a:extLst>
            </a:blip>
            <a:stretch>
              <a:fillRect/>
            </a:stretch>
          </a:blipFill>
          <a:ln cap="sq">
            <a:noFill/>
            <a:prstDash val="solid"/>
            <a:miter/>
          </a:ln>
        </p:spPr>
        <p:txBody>
          <a:bodyPr/>
          <a:lstStyle/>
          <a:p>
            <a:endParaRPr lang="en-IN"/>
          </a:p>
        </p:txBody>
      </p:sp>
      <p:sp>
        <p:nvSpPr>
          <p:cNvPr id="3" name="Freeform 3"/>
          <p:cNvSpPr/>
          <p:nvPr/>
        </p:nvSpPr>
        <p:spPr>
          <a:xfrm>
            <a:off x="6125847" y="7810231"/>
            <a:ext cx="841683" cy="829440"/>
          </a:xfrm>
          <a:custGeom>
            <a:avLst/>
            <a:gdLst/>
            <a:ahLst/>
            <a:cxnLst/>
            <a:rect l="l" t="t" r="r" b="b"/>
            <a:pathLst>
              <a:path w="841683" h="829440">
                <a:moveTo>
                  <a:pt x="0" y="0"/>
                </a:moveTo>
                <a:lnTo>
                  <a:pt x="841683" y="0"/>
                </a:lnTo>
                <a:lnTo>
                  <a:pt x="841683" y="829440"/>
                </a:lnTo>
                <a:lnTo>
                  <a:pt x="0" y="829440"/>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N"/>
          </a:p>
        </p:txBody>
      </p:sp>
      <p:sp>
        <p:nvSpPr>
          <p:cNvPr id="4" name="Freeform 4"/>
          <p:cNvSpPr/>
          <p:nvPr/>
        </p:nvSpPr>
        <p:spPr>
          <a:xfrm>
            <a:off x="4730978" y="7798685"/>
            <a:ext cx="841683" cy="852533"/>
          </a:xfrm>
          <a:custGeom>
            <a:avLst/>
            <a:gdLst/>
            <a:ahLst/>
            <a:cxnLst/>
            <a:rect l="l" t="t" r="r" b="b"/>
            <a:pathLst>
              <a:path w="841683" h="852533">
                <a:moveTo>
                  <a:pt x="0" y="0"/>
                </a:moveTo>
                <a:lnTo>
                  <a:pt x="841683" y="0"/>
                </a:lnTo>
                <a:lnTo>
                  <a:pt x="841683" y="852533"/>
                </a:lnTo>
                <a:lnTo>
                  <a:pt x="0" y="852533"/>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IN"/>
          </a:p>
        </p:txBody>
      </p:sp>
      <p:sp>
        <p:nvSpPr>
          <p:cNvPr id="5" name="Freeform 5"/>
          <p:cNvSpPr/>
          <p:nvPr/>
        </p:nvSpPr>
        <p:spPr>
          <a:xfrm>
            <a:off x="10075592" y="4287504"/>
            <a:ext cx="841683" cy="841683"/>
          </a:xfrm>
          <a:custGeom>
            <a:avLst/>
            <a:gdLst/>
            <a:ahLst/>
            <a:cxnLst/>
            <a:rect l="l" t="t" r="r" b="b"/>
            <a:pathLst>
              <a:path w="841683" h="841683">
                <a:moveTo>
                  <a:pt x="0" y="0"/>
                </a:moveTo>
                <a:lnTo>
                  <a:pt x="841683" y="0"/>
                </a:lnTo>
                <a:lnTo>
                  <a:pt x="841683" y="841683"/>
                </a:lnTo>
                <a:lnTo>
                  <a:pt x="0" y="841683"/>
                </a:lnTo>
                <a:lnTo>
                  <a:pt x="0"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IN"/>
          </a:p>
        </p:txBody>
      </p:sp>
      <p:sp>
        <p:nvSpPr>
          <p:cNvPr id="6" name="Freeform 6"/>
          <p:cNvSpPr/>
          <p:nvPr/>
        </p:nvSpPr>
        <p:spPr>
          <a:xfrm>
            <a:off x="10075592" y="6536614"/>
            <a:ext cx="841683" cy="843216"/>
          </a:xfrm>
          <a:custGeom>
            <a:avLst/>
            <a:gdLst/>
            <a:ahLst/>
            <a:cxnLst/>
            <a:rect l="l" t="t" r="r" b="b"/>
            <a:pathLst>
              <a:path w="841683" h="843216">
                <a:moveTo>
                  <a:pt x="0" y="0"/>
                </a:moveTo>
                <a:lnTo>
                  <a:pt x="841683" y="0"/>
                </a:lnTo>
                <a:lnTo>
                  <a:pt x="841683" y="843216"/>
                </a:lnTo>
                <a:lnTo>
                  <a:pt x="0" y="843216"/>
                </a:lnTo>
                <a:lnTo>
                  <a:pt x="0" y="0"/>
                </a:lnTo>
                <a:close/>
              </a:path>
            </a:pathLst>
          </a:custGeom>
          <a:blipFill>
            <a:blip>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IN"/>
          </a:p>
        </p:txBody>
      </p:sp>
      <p:sp>
        <p:nvSpPr>
          <p:cNvPr id="7" name="Freeform 7"/>
          <p:cNvSpPr/>
          <p:nvPr/>
        </p:nvSpPr>
        <p:spPr>
          <a:xfrm>
            <a:off x="9020070" y="6439478"/>
            <a:ext cx="690402" cy="1037489"/>
          </a:xfrm>
          <a:custGeom>
            <a:avLst/>
            <a:gdLst/>
            <a:ahLst/>
            <a:cxnLst/>
            <a:rect l="l" t="t" r="r" b="b"/>
            <a:pathLst>
              <a:path w="690402" h="1037489">
                <a:moveTo>
                  <a:pt x="0" y="0"/>
                </a:moveTo>
                <a:lnTo>
                  <a:pt x="690402" y="0"/>
                </a:lnTo>
                <a:lnTo>
                  <a:pt x="690402" y="1037489"/>
                </a:lnTo>
                <a:lnTo>
                  <a:pt x="0" y="1037489"/>
                </a:lnTo>
                <a:lnTo>
                  <a:pt x="0" y="0"/>
                </a:lnTo>
                <a:close/>
              </a:path>
            </a:pathLst>
          </a:custGeom>
          <a:blipFill>
            <a:blip>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IN"/>
          </a:p>
        </p:txBody>
      </p:sp>
      <p:sp>
        <p:nvSpPr>
          <p:cNvPr id="8" name="Freeform 8"/>
          <p:cNvSpPr/>
          <p:nvPr/>
        </p:nvSpPr>
        <p:spPr>
          <a:xfrm>
            <a:off x="7585408" y="6537381"/>
            <a:ext cx="841683" cy="841683"/>
          </a:xfrm>
          <a:custGeom>
            <a:avLst/>
            <a:gdLst/>
            <a:ahLst/>
            <a:cxnLst/>
            <a:rect l="l" t="t" r="r" b="b"/>
            <a:pathLst>
              <a:path w="841683" h="841683">
                <a:moveTo>
                  <a:pt x="0" y="0"/>
                </a:moveTo>
                <a:lnTo>
                  <a:pt x="841683" y="0"/>
                </a:lnTo>
                <a:lnTo>
                  <a:pt x="841683" y="841683"/>
                </a:lnTo>
                <a:lnTo>
                  <a:pt x="0" y="841683"/>
                </a:lnTo>
                <a:lnTo>
                  <a:pt x="0" y="0"/>
                </a:lnTo>
                <a:close/>
              </a:path>
            </a:pathLst>
          </a:custGeom>
          <a:blipFill>
            <a:blip>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IN"/>
          </a:p>
        </p:txBody>
      </p:sp>
      <p:sp>
        <p:nvSpPr>
          <p:cNvPr id="9" name="Freeform 9"/>
          <p:cNvSpPr/>
          <p:nvPr/>
        </p:nvSpPr>
        <p:spPr>
          <a:xfrm>
            <a:off x="10075592" y="5420608"/>
            <a:ext cx="841683" cy="841683"/>
          </a:xfrm>
          <a:custGeom>
            <a:avLst/>
            <a:gdLst/>
            <a:ahLst/>
            <a:cxnLst/>
            <a:rect l="l" t="t" r="r" b="b"/>
            <a:pathLst>
              <a:path w="841683" h="841683">
                <a:moveTo>
                  <a:pt x="0" y="0"/>
                </a:moveTo>
                <a:lnTo>
                  <a:pt x="841683" y="0"/>
                </a:lnTo>
                <a:lnTo>
                  <a:pt x="841683" y="841683"/>
                </a:lnTo>
                <a:lnTo>
                  <a:pt x="0" y="841683"/>
                </a:lnTo>
                <a:lnTo>
                  <a:pt x="0" y="0"/>
                </a:lnTo>
                <a:close/>
              </a:path>
            </a:pathLst>
          </a:custGeom>
          <a:blipFill>
            <a:blip>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IN"/>
          </a:p>
        </p:txBody>
      </p:sp>
      <p:sp>
        <p:nvSpPr>
          <p:cNvPr id="10" name="Freeform 10"/>
          <p:cNvSpPr/>
          <p:nvPr/>
        </p:nvSpPr>
        <p:spPr>
          <a:xfrm>
            <a:off x="7519980" y="7944900"/>
            <a:ext cx="841683" cy="560102"/>
          </a:xfrm>
          <a:custGeom>
            <a:avLst/>
            <a:gdLst/>
            <a:ahLst/>
            <a:cxnLst/>
            <a:rect l="l" t="t" r="r" b="b"/>
            <a:pathLst>
              <a:path w="841683" h="560102">
                <a:moveTo>
                  <a:pt x="0" y="0"/>
                </a:moveTo>
                <a:lnTo>
                  <a:pt x="841683" y="0"/>
                </a:lnTo>
                <a:lnTo>
                  <a:pt x="841683" y="560102"/>
                </a:lnTo>
                <a:lnTo>
                  <a:pt x="0" y="560102"/>
                </a:lnTo>
                <a:lnTo>
                  <a:pt x="0" y="0"/>
                </a:lnTo>
                <a:close/>
              </a:path>
            </a:pathLst>
          </a:custGeom>
          <a:blipFill>
            <a:blip>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IN"/>
          </a:p>
        </p:txBody>
      </p:sp>
      <p:sp>
        <p:nvSpPr>
          <p:cNvPr id="11" name="Freeform 11"/>
          <p:cNvSpPr/>
          <p:nvPr/>
        </p:nvSpPr>
        <p:spPr>
          <a:xfrm>
            <a:off x="8664051" y="4287504"/>
            <a:ext cx="841683" cy="841683"/>
          </a:xfrm>
          <a:custGeom>
            <a:avLst/>
            <a:gdLst/>
            <a:ahLst/>
            <a:cxnLst/>
            <a:rect l="l" t="t" r="r" b="b"/>
            <a:pathLst>
              <a:path w="841683" h="841683">
                <a:moveTo>
                  <a:pt x="0" y="0"/>
                </a:moveTo>
                <a:lnTo>
                  <a:pt x="841682" y="0"/>
                </a:lnTo>
                <a:lnTo>
                  <a:pt x="841682" y="841683"/>
                </a:lnTo>
                <a:lnTo>
                  <a:pt x="0" y="841683"/>
                </a:lnTo>
                <a:lnTo>
                  <a:pt x="0" y="0"/>
                </a:lnTo>
                <a:close/>
              </a:path>
            </a:pathLst>
          </a:custGeom>
          <a:blipFill>
            <a:blip>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IN"/>
          </a:p>
        </p:txBody>
      </p:sp>
      <p:sp>
        <p:nvSpPr>
          <p:cNvPr id="12" name="Freeform 12"/>
          <p:cNvSpPr/>
          <p:nvPr/>
        </p:nvSpPr>
        <p:spPr>
          <a:xfrm>
            <a:off x="5151820" y="4287504"/>
            <a:ext cx="841683" cy="841683"/>
          </a:xfrm>
          <a:custGeom>
            <a:avLst/>
            <a:gdLst/>
            <a:ahLst/>
            <a:cxnLst/>
            <a:rect l="l" t="t" r="r" b="b"/>
            <a:pathLst>
              <a:path w="841683" h="841683">
                <a:moveTo>
                  <a:pt x="0" y="0"/>
                </a:moveTo>
                <a:lnTo>
                  <a:pt x="841682" y="0"/>
                </a:lnTo>
                <a:lnTo>
                  <a:pt x="841682" y="841683"/>
                </a:lnTo>
                <a:lnTo>
                  <a:pt x="0" y="841683"/>
                </a:lnTo>
                <a:lnTo>
                  <a:pt x="0" y="0"/>
                </a:lnTo>
                <a:close/>
              </a:path>
            </a:pathLst>
          </a:custGeom>
          <a:blipFill>
            <a:blip>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IN"/>
          </a:p>
        </p:txBody>
      </p:sp>
      <p:sp>
        <p:nvSpPr>
          <p:cNvPr id="13" name="Freeform 13"/>
          <p:cNvSpPr/>
          <p:nvPr/>
        </p:nvSpPr>
        <p:spPr>
          <a:xfrm>
            <a:off x="8749776" y="5420608"/>
            <a:ext cx="841683" cy="841683"/>
          </a:xfrm>
          <a:custGeom>
            <a:avLst/>
            <a:gdLst/>
            <a:ahLst/>
            <a:cxnLst/>
            <a:rect l="l" t="t" r="r" b="b"/>
            <a:pathLst>
              <a:path w="841683" h="841683">
                <a:moveTo>
                  <a:pt x="0" y="0"/>
                </a:moveTo>
                <a:lnTo>
                  <a:pt x="841682" y="0"/>
                </a:lnTo>
                <a:lnTo>
                  <a:pt x="841682" y="841683"/>
                </a:lnTo>
                <a:lnTo>
                  <a:pt x="0" y="841683"/>
                </a:lnTo>
                <a:lnTo>
                  <a:pt x="0" y="0"/>
                </a:lnTo>
                <a:close/>
              </a:path>
            </a:pathLst>
          </a:custGeom>
          <a:blipFill>
            <a:blip>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IN"/>
          </a:p>
        </p:txBody>
      </p:sp>
      <p:sp>
        <p:nvSpPr>
          <p:cNvPr id="14" name="Freeform 14"/>
          <p:cNvSpPr/>
          <p:nvPr/>
        </p:nvSpPr>
        <p:spPr>
          <a:xfrm>
            <a:off x="6125847" y="6535845"/>
            <a:ext cx="841683" cy="844755"/>
          </a:xfrm>
          <a:custGeom>
            <a:avLst/>
            <a:gdLst/>
            <a:ahLst/>
            <a:cxnLst/>
            <a:rect l="l" t="t" r="r" b="b"/>
            <a:pathLst>
              <a:path w="841683" h="844755">
                <a:moveTo>
                  <a:pt x="0" y="0"/>
                </a:moveTo>
                <a:lnTo>
                  <a:pt x="841683" y="0"/>
                </a:lnTo>
                <a:lnTo>
                  <a:pt x="841683" y="844754"/>
                </a:lnTo>
                <a:lnTo>
                  <a:pt x="0" y="844754"/>
                </a:lnTo>
                <a:lnTo>
                  <a:pt x="0" y="0"/>
                </a:lnTo>
                <a:close/>
              </a:path>
            </a:pathLst>
          </a:custGeom>
          <a:blipFill>
            <a:blip>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IN"/>
          </a:p>
        </p:txBody>
      </p:sp>
      <p:sp>
        <p:nvSpPr>
          <p:cNvPr id="15" name="Freeform 15"/>
          <p:cNvSpPr/>
          <p:nvPr/>
        </p:nvSpPr>
        <p:spPr>
          <a:xfrm>
            <a:off x="4520423" y="6536614"/>
            <a:ext cx="841683" cy="843216"/>
          </a:xfrm>
          <a:custGeom>
            <a:avLst/>
            <a:gdLst/>
            <a:ahLst/>
            <a:cxnLst/>
            <a:rect l="l" t="t" r="r" b="b"/>
            <a:pathLst>
              <a:path w="841683" h="843216">
                <a:moveTo>
                  <a:pt x="0" y="0"/>
                </a:moveTo>
                <a:lnTo>
                  <a:pt x="841683" y="0"/>
                </a:lnTo>
                <a:lnTo>
                  <a:pt x="841683" y="843216"/>
                </a:lnTo>
                <a:lnTo>
                  <a:pt x="0" y="843216"/>
                </a:lnTo>
                <a:lnTo>
                  <a:pt x="0" y="0"/>
                </a:lnTo>
                <a:close/>
              </a:path>
            </a:pathLst>
          </a:custGeom>
          <a:blipFill>
            <a:blip>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IN"/>
          </a:p>
        </p:txBody>
      </p:sp>
      <p:sp>
        <p:nvSpPr>
          <p:cNvPr id="16" name="Freeform 16"/>
          <p:cNvSpPr/>
          <p:nvPr/>
        </p:nvSpPr>
        <p:spPr>
          <a:xfrm>
            <a:off x="7450893" y="5420608"/>
            <a:ext cx="841683" cy="841683"/>
          </a:xfrm>
          <a:custGeom>
            <a:avLst/>
            <a:gdLst/>
            <a:ahLst/>
            <a:cxnLst/>
            <a:rect l="l" t="t" r="r" b="b"/>
            <a:pathLst>
              <a:path w="841683" h="841683">
                <a:moveTo>
                  <a:pt x="0" y="0"/>
                </a:moveTo>
                <a:lnTo>
                  <a:pt x="841683" y="0"/>
                </a:lnTo>
                <a:lnTo>
                  <a:pt x="841683" y="841683"/>
                </a:lnTo>
                <a:lnTo>
                  <a:pt x="0" y="841683"/>
                </a:lnTo>
                <a:lnTo>
                  <a:pt x="0" y="0"/>
                </a:lnTo>
                <a:close/>
              </a:path>
            </a:pathLst>
          </a:custGeom>
          <a:blipFill>
            <a:blip>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IN"/>
          </a:p>
        </p:txBody>
      </p:sp>
      <p:sp>
        <p:nvSpPr>
          <p:cNvPr id="17" name="Freeform 17"/>
          <p:cNvSpPr/>
          <p:nvPr/>
        </p:nvSpPr>
        <p:spPr>
          <a:xfrm>
            <a:off x="6241337" y="5420608"/>
            <a:ext cx="841683" cy="841683"/>
          </a:xfrm>
          <a:custGeom>
            <a:avLst/>
            <a:gdLst/>
            <a:ahLst/>
            <a:cxnLst/>
            <a:rect l="l" t="t" r="r" b="b"/>
            <a:pathLst>
              <a:path w="841683" h="841683">
                <a:moveTo>
                  <a:pt x="0" y="0"/>
                </a:moveTo>
                <a:lnTo>
                  <a:pt x="841682" y="0"/>
                </a:lnTo>
                <a:lnTo>
                  <a:pt x="841682" y="841683"/>
                </a:lnTo>
                <a:lnTo>
                  <a:pt x="0" y="841683"/>
                </a:lnTo>
                <a:lnTo>
                  <a:pt x="0" y="0"/>
                </a:lnTo>
                <a:close/>
              </a:path>
            </a:pathLst>
          </a:custGeom>
          <a:blipFill>
            <a:blip>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en-IN"/>
          </a:p>
        </p:txBody>
      </p:sp>
      <p:sp>
        <p:nvSpPr>
          <p:cNvPr id="18" name="Freeform 18"/>
          <p:cNvSpPr/>
          <p:nvPr/>
        </p:nvSpPr>
        <p:spPr>
          <a:xfrm>
            <a:off x="4941265" y="5420608"/>
            <a:ext cx="841683" cy="841683"/>
          </a:xfrm>
          <a:custGeom>
            <a:avLst/>
            <a:gdLst/>
            <a:ahLst/>
            <a:cxnLst/>
            <a:rect l="l" t="t" r="r" b="b"/>
            <a:pathLst>
              <a:path w="841683" h="841683">
                <a:moveTo>
                  <a:pt x="0" y="0"/>
                </a:moveTo>
                <a:lnTo>
                  <a:pt x="841682" y="0"/>
                </a:lnTo>
                <a:lnTo>
                  <a:pt x="841682" y="841683"/>
                </a:lnTo>
                <a:lnTo>
                  <a:pt x="0" y="841683"/>
                </a:lnTo>
                <a:lnTo>
                  <a:pt x="0" y="0"/>
                </a:lnTo>
                <a:close/>
              </a:path>
            </a:pathLst>
          </a:custGeom>
          <a:blipFill>
            <a:blip>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IN"/>
          </a:p>
        </p:txBody>
      </p:sp>
      <p:sp>
        <p:nvSpPr>
          <p:cNvPr id="19" name="Freeform 19"/>
          <p:cNvSpPr/>
          <p:nvPr/>
        </p:nvSpPr>
        <p:spPr>
          <a:xfrm>
            <a:off x="7450893" y="4075934"/>
            <a:ext cx="841683" cy="1264824"/>
          </a:xfrm>
          <a:custGeom>
            <a:avLst/>
            <a:gdLst/>
            <a:ahLst/>
            <a:cxnLst/>
            <a:rect l="l" t="t" r="r" b="b"/>
            <a:pathLst>
              <a:path w="841683" h="1264824">
                <a:moveTo>
                  <a:pt x="0" y="0"/>
                </a:moveTo>
                <a:lnTo>
                  <a:pt x="841683" y="0"/>
                </a:lnTo>
                <a:lnTo>
                  <a:pt x="841683" y="1264823"/>
                </a:lnTo>
                <a:lnTo>
                  <a:pt x="0" y="1264823"/>
                </a:lnTo>
                <a:lnTo>
                  <a:pt x="0" y="0"/>
                </a:lnTo>
                <a:close/>
              </a:path>
            </a:pathLst>
          </a:custGeom>
          <a:blipFill>
            <a:blip>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en-IN"/>
          </a:p>
        </p:txBody>
      </p:sp>
      <p:sp>
        <p:nvSpPr>
          <p:cNvPr id="20" name="Freeform 20"/>
          <p:cNvSpPr/>
          <p:nvPr/>
        </p:nvSpPr>
        <p:spPr>
          <a:xfrm>
            <a:off x="6241337" y="4428295"/>
            <a:ext cx="841683" cy="560102"/>
          </a:xfrm>
          <a:custGeom>
            <a:avLst/>
            <a:gdLst/>
            <a:ahLst/>
            <a:cxnLst/>
            <a:rect l="l" t="t" r="r" b="b"/>
            <a:pathLst>
              <a:path w="841683" h="560102">
                <a:moveTo>
                  <a:pt x="0" y="0"/>
                </a:moveTo>
                <a:lnTo>
                  <a:pt x="841682" y="0"/>
                </a:lnTo>
                <a:lnTo>
                  <a:pt x="841682" y="560101"/>
                </a:lnTo>
                <a:lnTo>
                  <a:pt x="0" y="560101"/>
                </a:lnTo>
                <a:lnTo>
                  <a:pt x="0" y="0"/>
                </a:lnTo>
                <a:close/>
              </a:path>
            </a:pathLst>
          </a:custGeom>
          <a:blipFill>
            <a:blip>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IN"/>
          </a:p>
        </p:txBody>
      </p:sp>
      <p:sp>
        <p:nvSpPr>
          <p:cNvPr id="21" name="Freeform 21"/>
          <p:cNvSpPr/>
          <p:nvPr/>
        </p:nvSpPr>
        <p:spPr>
          <a:xfrm>
            <a:off x="3619973" y="7804110"/>
            <a:ext cx="841683" cy="841683"/>
          </a:xfrm>
          <a:custGeom>
            <a:avLst/>
            <a:gdLst/>
            <a:ahLst/>
            <a:cxnLst/>
            <a:rect l="l" t="t" r="r" b="b"/>
            <a:pathLst>
              <a:path w="841683" h="841683">
                <a:moveTo>
                  <a:pt x="0" y="0"/>
                </a:moveTo>
                <a:lnTo>
                  <a:pt x="841682" y="0"/>
                </a:lnTo>
                <a:lnTo>
                  <a:pt x="841682" y="841683"/>
                </a:lnTo>
                <a:lnTo>
                  <a:pt x="0" y="841683"/>
                </a:lnTo>
                <a:lnTo>
                  <a:pt x="0" y="0"/>
                </a:lnTo>
                <a:close/>
              </a:path>
            </a:pathLst>
          </a:custGeom>
          <a:blipFill>
            <a:blip>
              <a:extLst>
                <a:ext uri="{96DAC541-7B7A-43D3-8B79-37D633B846F1}">
                  <asvg:svgBlip xmlns:asvg="http://schemas.microsoft.com/office/drawing/2016/SVG/main" r:embed="rId21"/>
                </a:ext>
              </a:extLst>
            </a:blip>
            <a:stretch>
              <a:fillRect/>
            </a:stretch>
          </a:blipFill>
        </p:spPr>
        <p:txBody>
          <a:bodyPr/>
          <a:lstStyle/>
          <a:p>
            <a:endParaRPr lang="en-IN"/>
          </a:p>
        </p:txBody>
      </p:sp>
      <p:sp>
        <p:nvSpPr>
          <p:cNvPr id="22" name="Freeform 22"/>
          <p:cNvSpPr/>
          <p:nvPr/>
        </p:nvSpPr>
        <p:spPr>
          <a:xfrm>
            <a:off x="3619973" y="4245420"/>
            <a:ext cx="841683" cy="925851"/>
          </a:xfrm>
          <a:custGeom>
            <a:avLst/>
            <a:gdLst/>
            <a:ahLst/>
            <a:cxnLst/>
            <a:rect l="l" t="t" r="r" b="b"/>
            <a:pathLst>
              <a:path w="841683" h="925851">
                <a:moveTo>
                  <a:pt x="0" y="0"/>
                </a:moveTo>
                <a:lnTo>
                  <a:pt x="841682" y="0"/>
                </a:lnTo>
                <a:lnTo>
                  <a:pt x="841682" y="925851"/>
                </a:lnTo>
                <a:lnTo>
                  <a:pt x="0" y="925851"/>
                </a:lnTo>
                <a:lnTo>
                  <a:pt x="0" y="0"/>
                </a:lnTo>
                <a:close/>
              </a:path>
            </a:pathLst>
          </a:custGeom>
          <a:blipFill>
            <a:blip>
              <a:extLst>
                <a:ext uri="{96DAC541-7B7A-43D3-8B79-37D633B846F1}">
                  <asvg:svgBlip xmlns:asvg="http://schemas.microsoft.com/office/drawing/2016/SVG/main" r:embed="rId22"/>
                </a:ext>
              </a:extLst>
            </a:blip>
            <a:stretch>
              <a:fillRect/>
            </a:stretch>
          </a:blipFill>
        </p:spPr>
        <p:txBody>
          <a:bodyPr/>
          <a:lstStyle/>
          <a:p>
            <a:endParaRPr lang="en-IN"/>
          </a:p>
        </p:txBody>
      </p:sp>
      <p:sp>
        <p:nvSpPr>
          <p:cNvPr id="23" name="Freeform 23"/>
          <p:cNvSpPr/>
          <p:nvPr/>
        </p:nvSpPr>
        <p:spPr>
          <a:xfrm>
            <a:off x="8523588" y="2980730"/>
            <a:ext cx="841683" cy="726908"/>
          </a:xfrm>
          <a:custGeom>
            <a:avLst/>
            <a:gdLst/>
            <a:ahLst/>
            <a:cxnLst/>
            <a:rect l="l" t="t" r="r" b="b"/>
            <a:pathLst>
              <a:path w="841683" h="726908">
                <a:moveTo>
                  <a:pt x="0" y="0"/>
                </a:moveTo>
                <a:lnTo>
                  <a:pt x="841683" y="0"/>
                </a:lnTo>
                <a:lnTo>
                  <a:pt x="841683" y="726908"/>
                </a:lnTo>
                <a:lnTo>
                  <a:pt x="0" y="726908"/>
                </a:lnTo>
                <a:lnTo>
                  <a:pt x="0" y="0"/>
                </a:lnTo>
                <a:close/>
              </a:path>
            </a:pathLst>
          </a:custGeom>
          <a:blipFill>
            <a:blip>
              <a:extLst>
                <a:ext uri="{96DAC541-7B7A-43D3-8B79-37D633B846F1}">
                  <asvg:svgBlip xmlns:asvg="http://schemas.microsoft.com/office/drawing/2016/SVG/main" r:embed="rId23"/>
                </a:ext>
              </a:extLst>
            </a:blip>
            <a:stretch>
              <a:fillRect/>
            </a:stretch>
          </a:blipFill>
        </p:spPr>
        <p:txBody>
          <a:bodyPr/>
          <a:lstStyle/>
          <a:p>
            <a:endParaRPr lang="en-IN"/>
          </a:p>
        </p:txBody>
      </p:sp>
      <p:sp>
        <p:nvSpPr>
          <p:cNvPr id="24" name="Freeform 24"/>
          <p:cNvSpPr/>
          <p:nvPr/>
        </p:nvSpPr>
        <p:spPr>
          <a:xfrm>
            <a:off x="7415205" y="2923343"/>
            <a:ext cx="841683" cy="841683"/>
          </a:xfrm>
          <a:custGeom>
            <a:avLst/>
            <a:gdLst/>
            <a:ahLst/>
            <a:cxnLst/>
            <a:rect l="l" t="t" r="r" b="b"/>
            <a:pathLst>
              <a:path w="841683" h="841683">
                <a:moveTo>
                  <a:pt x="0" y="0"/>
                </a:moveTo>
                <a:lnTo>
                  <a:pt x="841683" y="0"/>
                </a:lnTo>
                <a:lnTo>
                  <a:pt x="841683" y="841682"/>
                </a:lnTo>
                <a:lnTo>
                  <a:pt x="0" y="841682"/>
                </a:lnTo>
                <a:lnTo>
                  <a:pt x="0" y="0"/>
                </a:lnTo>
                <a:close/>
              </a:path>
            </a:pathLst>
          </a:custGeom>
          <a:blipFill>
            <a:blip>
              <a:extLst>
                <a:ext uri="{96DAC541-7B7A-43D3-8B79-37D633B846F1}">
                  <asvg:svgBlip xmlns:asvg="http://schemas.microsoft.com/office/drawing/2016/SVG/main" r:embed="rId24"/>
                </a:ext>
              </a:extLst>
            </a:blip>
            <a:stretch>
              <a:fillRect/>
            </a:stretch>
          </a:blipFill>
        </p:spPr>
        <p:txBody>
          <a:bodyPr/>
          <a:lstStyle/>
          <a:p>
            <a:endParaRPr lang="en-IN"/>
          </a:p>
        </p:txBody>
      </p:sp>
      <p:sp>
        <p:nvSpPr>
          <p:cNvPr id="25" name="Freeform 25"/>
          <p:cNvSpPr/>
          <p:nvPr/>
        </p:nvSpPr>
        <p:spPr>
          <a:xfrm>
            <a:off x="4941265" y="2923343"/>
            <a:ext cx="841683" cy="841683"/>
          </a:xfrm>
          <a:custGeom>
            <a:avLst/>
            <a:gdLst/>
            <a:ahLst/>
            <a:cxnLst/>
            <a:rect l="l" t="t" r="r" b="b"/>
            <a:pathLst>
              <a:path w="841683" h="841683">
                <a:moveTo>
                  <a:pt x="0" y="0"/>
                </a:moveTo>
                <a:lnTo>
                  <a:pt x="841682" y="0"/>
                </a:lnTo>
                <a:lnTo>
                  <a:pt x="841682" y="841682"/>
                </a:lnTo>
                <a:lnTo>
                  <a:pt x="0" y="841682"/>
                </a:lnTo>
                <a:lnTo>
                  <a:pt x="0" y="0"/>
                </a:lnTo>
                <a:close/>
              </a:path>
            </a:pathLst>
          </a:custGeom>
          <a:blipFill>
            <a:blip>
              <a:extLst>
                <a:ext uri="{96DAC541-7B7A-43D3-8B79-37D633B846F1}">
                  <asvg:svgBlip xmlns:asvg="http://schemas.microsoft.com/office/drawing/2016/SVG/main" r:embed="rId25"/>
                </a:ext>
              </a:extLst>
            </a:blip>
            <a:stretch>
              <a:fillRect/>
            </a:stretch>
          </a:blipFill>
        </p:spPr>
        <p:txBody>
          <a:bodyPr/>
          <a:lstStyle/>
          <a:p>
            <a:endParaRPr lang="en-IN"/>
          </a:p>
        </p:txBody>
      </p:sp>
      <p:sp>
        <p:nvSpPr>
          <p:cNvPr id="26" name="Freeform 26"/>
          <p:cNvSpPr/>
          <p:nvPr/>
        </p:nvSpPr>
        <p:spPr>
          <a:xfrm>
            <a:off x="3756682" y="2942472"/>
            <a:ext cx="841683" cy="803425"/>
          </a:xfrm>
          <a:custGeom>
            <a:avLst/>
            <a:gdLst/>
            <a:ahLst/>
            <a:cxnLst/>
            <a:rect l="l" t="t" r="r" b="b"/>
            <a:pathLst>
              <a:path w="841683" h="803425">
                <a:moveTo>
                  <a:pt x="0" y="0"/>
                </a:moveTo>
                <a:lnTo>
                  <a:pt x="841683" y="0"/>
                </a:lnTo>
                <a:lnTo>
                  <a:pt x="841683" y="803424"/>
                </a:lnTo>
                <a:lnTo>
                  <a:pt x="0" y="803424"/>
                </a:lnTo>
                <a:lnTo>
                  <a:pt x="0" y="0"/>
                </a:lnTo>
                <a:close/>
              </a:path>
            </a:pathLst>
          </a:custGeom>
          <a:blipFill>
            <a:blip>
              <a:extLst>
                <a:ext uri="{96DAC541-7B7A-43D3-8B79-37D633B846F1}">
                  <asvg:svgBlip xmlns:asvg="http://schemas.microsoft.com/office/drawing/2016/SVG/main" r:embed="rId26"/>
                </a:ext>
              </a:extLst>
            </a:blip>
            <a:stretch>
              <a:fillRect/>
            </a:stretch>
          </a:blipFill>
        </p:spPr>
        <p:txBody>
          <a:bodyPr/>
          <a:lstStyle/>
          <a:p>
            <a:endParaRPr lang="en-IN"/>
          </a:p>
        </p:txBody>
      </p:sp>
      <p:sp>
        <p:nvSpPr>
          <p:cNvPr id="27" name="Freeform 27"/>
          <p:cNvSpPr/>
          <p:nvPr/>
        </p:nvSpPr>
        <p:spPr>
          <a:xfrm>
            <a:off x="6125847" y="2856894"/>
            <a:ext cx="841683" cy="974580"/>
          </a:xfrm>
          <a:custGeom>
            <a:avLst/>
            <a:gdLst/>
            <a:ahLst/>
            <a:cxnLst/>
            <a:rect l="l" t="t" r="r" b="b"/>
            <a:pathLst>
              <a:path w="841683" h="974580">
                <a:moveTo>
                  <a:pt x="0" y="0"/>
                </a:moveTo>
                <a:lnTo>
                  <a:pt x="841683" y="0"/>
                </a:lnTo>
                <a:lnTo>
                  <a:pt x="841683" y="974580"/>
                </a:lnTo>
                <a:lnTo>
                  <a:pt x="0" y="974580"/>
                </a:lnTo>
                <a:lnTo>
                  <a:pt x="0" y="0"/>
                </a:lnTo>
                <a:close/>
              </a:path>
            </a:pathLst>
          </a:custGeom>
          <a:blipFill>
            <a:blip>
              <a:extLst>
                <a:ext uri="{96DAC541-7B7A-43D3-8B79-37D633B846F1}">
                  <asvg:svgBlip xmlns:asvg="http://schemas.microsoft.com/office/drawing/2016/SVG/main" r:embed="rId27"/>
                </a:ext>
              </a:extLst>
            </a:blip>
            <a:stretch>
              <a:fillRect/>
            </a:stretch>
          </a:blipFill>
        </p:spPr>
        <p:txBody>
          <a:bodyPr/>
          <a:lstStyle/>
          <a:p>
            <a:endParaRPr lang="en-IN"/>
          </a:p>
        </p:txBody>
      </p:sp>
      <p:sp>
        <p:nvSpPr>
          <p:cNvPr id="28" name="Freeform 28"/>
          <p:cNvSpPr/>
          <p:nvPr/>
        </p:nvSpPr>
        <p:spPr>
          <a:xfrm>
            <a:off x="9885663" y="2808390"/>
            <a:ext cx="841683" cy="1071587"/>
          </a:xfrm>
          <a:custGeom>
            <a:avLst/>
            <a:gdLst/>
            <a:ahLst/>
            <a:cxnLst/>
            <a:rect l="l" t="t" r="r" b="b"/>
            <a:pathLst>
              <a:path w="841683" h="1071587">
                <a:moveTo>
                  <a:pt x="0" y="0"/>
                </a:moveTo>
                <a:lnTo>
                  <a:pt x="841683" y="0"/>
                </a:lnTo>
                <a:lnTo>
                  <a:pt x="841683" y="1071587"/>
                </a:lnTo>
                <a:lnTo>
                  <a:pt x="0" y="1071587"/>
                </a:lnTo>
                <a:lnTo>
                  <a:pt x="0" y="0"/>
                </a:lnTo>
                <a:close/>
              </a:path>
            </a:pathLst>
          </a:custGeom>
          <a:blipFill>
            <a:blip>
              <a:extLst>
                <a:ext uri="{96DAC541-7B7A-43D3-8B79-37D633B846F1}">
                  <asvg:svgBlip xmlns:asvg="http://schemas.microsoft.com/office/drawing/2016/SVG/main" r:embed="rId28"/>
                </a:ext>
              </a:extLst>
            </a:blip>
            <a:stretch>
              <a:fillRect/>
            </a:stretch>
          </a:blipFill>
          <a:ln cap="sq">
            <a:noFill/>
            <a:prstDash val="solid"/>
            <a:miter/>
          </a:ln>
        </p:spPr>
        <p:txBody>
          <a:bodyPr/>
          <a:lstStyle/>
          <a:p>
            <a:endParaRPr lang="en-IN"/>
          </a:p>
        </p:txBody>
      </p:sp>
      <p:sp>
        <p:nvSpPr>
          <p:cNvPr id="29" name="Freeform 29"/>
          <p:cNvSpPr/>
          <p:nvPr/>
        </p:nvSpPr>
        <p:spPr>
          <a:xfrm>
            <a:off x="3619973" y="6563157"/>
            <a:ext cx="841683" cy="790130"/>
          </a:xfrm>
          <a:custGeom>
            <a:avLst/>
            <a:gdLst/>
            <a:ahLst/>
            <a:cxnLst/>
            <a:rect l="l" t="t" r="r" b="b"/>
            <a:pathLst>
              <a:path w="841683" h="790130">
                <a:moveTo>
                  <a:pt x="0" y="0"/>
                </a:moveTo>
                <a:lnTo>
                  <a:pt x="841682" y="0"/>
                </a:lnTo>
                <a:lnTo>
                  <a:pt x="841682" y="790130"/>
                </a:lnTo>
                <a:lnTo>
                  <a:pt x="0" y="790130"/>
                </a:lnTo>
                <a:lnTo>
                  <a:pt x="0" y="0"/>
                </a:lnTo>
                <a:close/>
              </a:path>
            </a:pathLst>
          </a:custGeom>
          <a:blipFill>
            <a:blip>
              <a:extLst>
                <a:ext uri="{96DAC541-7B7A-43D3-8B79-37D633B846F1}">
                  <asvg:svgBlip xmlns:asvg="http://schemas.microsoft.com/office/drawing/2016/SVG/main" r:embed="rId29"/>
                </a:ext>
              </a:extLst>
            </a:blip>
            <a:stretch>
              <a:fillRect/>
            </a:stretch>
          </a:blipFill>
          <a:ln cap="sq">
            <a:noFill/>
            <a:prstDash val="solid"/>
            <a:miter/>
          </a:ln>
        </p:spPr>
        <p:txBody>
          <a:bodyPr/>
          <a:lstStyle/>
          <a:p>
            <a:endParaRPr lang="en-IN"/>
          </a:p>
        </p:txBody>
      </p:sp>
      <p:sp>
        <p:nvSpPr>
          <p:cNvPr id="30" name="Freeform 30"/>
          <p:cNvSpPr/>
          <p:nvPr/>
        </p:nvSpPr>
        <p:spPr>
          <a:xfrm>
            <a:off x="3619973" y="5425869"/>
            <a:ext cx="841683" cy="831162"/>
          </a:xfrm>
          <a:custGeom>
            <a:avLst/>
            <a:gdLst/>
            <a:ahLst/>
            <a:cxnLst/>
            <a:rect l="l" t="t" r="r" b="b"/>
            <a:pathLst>
              <a:path w="841683" h="831162">
                <a:moveTo>
                  <a:pt x="0" y="0"/>
                </a:moveTo>
                <a:lnTo>
                  <a:pt x="841682" y="0"/>
                </a:lnTo>
                <a:lnTo>
                  <a:pt x="841682" y="831162"/>
                </a:lnTo>
                <a:lnTo>
                  <a:pt x="0" y="831162"/>
                </a:lnTo>
                <a:lnTo>
                  <a:pt x="0" y="0"/>
                </a:lnTo>
                <a:close/>
              </a:path>
            </a:pathLst>
          </a:custGeom>
          <a:blipFill>
            <a:blip>
              <a:extLst>
                <a:ext uri="{96DAC541-7B7A-43D3-8B79-37D633B846F1}">
                  <asvg:svgBlip xmlns:asvg="http://schemas.microsoft.com/office/drawing/2016/SVG/main" r:embed="rId30"/>
                </a:ext>
              </a:extLst>
            </a:blip>
            <a:stretch>
              <a:fillRect/>
            </a:stretch>
          </a:blipFill>
          <a:ln cap="sq">
            <a:noFill/>
            <a:prstDash val="solid"/>
            <a:miter/>
          </a:ln>
        </p:spPr>
        <p:txBody>
          <a:bodyPr/>
          <a:lstStyle/>
          <a:p>
            <a:endParaRPr lang="en-IN"/>
          </a:p>
        </p:txBody>
      </p:sp>
      <p:sp>
        <p:nvSpPr>
          <p:cNvPr id="31" name="Freeform 31"/>
          <p:cNvSpPr/>
          <p:nvPr/>
        </p:nvSpPr>
        <p:spPr>
          <a:xfrm>
            <a:off x="10253528" y="7750270"/>
            <a:ext cx="947635" cy="949361"/>
          </a:xfrm>
          <a:custGeom>
            <a:avLst/>
            <a:gdLst/>
            <a:ahLst/>
            <a:cxnLst/>
            <a:rect l="l" t="t" r="r" b="b"/>
            <a:pathLst>
              <a:path w="947635" h="949361">
                <a:moveTo>
                  <a:pt x="0" y="0"/>
                </a:moveTo>
                <a:lnTo>
                  <a:pt x="947636" y="0"/>
                </a:lnTo>
                <a:lnTo>
                  <a:pt x="947636" y="949362"/>
                </a:lnTo>
                <a:lnTo>
                  <a:pt x="0" y="949362"/>
                </a:lnTo>
                <a:lnTo>
                  <a:pt x="0" y="0"/>
                </a:lnTo>
                <a:close/>
              </a:path>
            </a:pathLst>
          </a:custGeom>
          <a:blipFill>
            <a:blip>
              <a:extLst>
                <a:ext uri="{96DAC541-7B7A-43D3-8B79-37D633B846F1}">
                  <asvg:svgBlip xmlns:asvg="http://schemas.microsoft.com/office/drawing/2016/SVG/main" r:embed="rId31"/>
                </a:ext>
              </a:extLst>
            </a:blip>
            <a:stretch>
              <a:fillRect/>
            </a:stretch>
          </a:blipFill>
          <a:ln cap="sq">
            <a:noFill/>
            <a:prstDash val="solid"/>
            <a:miter/>
          </a:ln>
        </p:spPr>
        <p:txBody>
          <a:bodyPr/>
          <a:lstStyle/>
          <a:p>
            <a:endParaRPr lang="en-IN"/>
          </a:p>
        </p:txBody>
      </p:sp>
      <p:sp>
        <p:nvSpPr>
          <p:cNvPr id="32" name="Freeform 32"/>
          <p:cNvSpPr/>
          <p:nvPr/>
        </p:nvSpPr>
        <p:spPr>
          <a:xfrm>
            <a:off x="13925827" y="4287504"/>
            <a:ext cx="648152" cy="741130"/>
          </a:xfrm>
          <a:custGeom>
            <a:avLst/>
            <a:gdLst/>
            <a:ahLst/>
            <a:cxnLst/>
            <a:rect l="l" t="t" r="r" b="b"/>
            <a:pathLst>
              <a:path w="648152" h="741130">
                <a:moveTo>
                  <a:pt x="0" y="0"/>
                </a:moveTo>
                <a:lnTo>
                  <a:pt x="648152" y="0"/>
                </a:lnTo>
                <a:lnTo>
                  <a:pt x="648152" y="741131"/>
                </a:lnTo>
                <a:lnTo>
                  <a:pt x="0" y="741131"/>
                </a:lnTo>
                <a:lnTo>
                  <a:pt x="0" y="0"/>
                </a:lnTo>
                <a:close/>
              </a:path>
            </a:pathLst>
          </a:custGeom>
          <a:blipFill>
            <a:blip>
              <a:extLst>
                <a:ext uri="{96DAC541-7B7A-43D3-8B79-37D633B846F1}">
                  <asvg:svgBlip xmlns:asvg="http://schemas.microsoft.com/office/drawing/2016/SVG/main" r:embed="rId32"/>
                </a:ext>
              </a:extLst>
            </a:blip>
            <a:stretch>
              <a:fillRect/>
            </a:stretch>
          </a:blipFill>
        </p:spPr>
        <p:txBody>
          <a:bodyPr/>
          <a:lstStyle/>
          <a:p>
            <a:endParaRPr lang="en-IN"/>
          </a:p>
        </p:txBody>
      </p:sp>
      <p:sp>
        <p:nvSpPr>
          <p:cNvPr id="33" name="Freeform 33"/>
          <p:cNvSpPr/>
          <p:nvPr/>
        </p:nvSpPr>
        <p:spPr>
          <a:xfrm>
            <a:off x="13831778" y="3019025"/>
            <a:ext cx="800631" cy="812449"/>
          </a:xfrm>
          <a:custGeom>
            <a:avLst/>
            <a:gdLst/>
            <a:ahLst/>
            <a:cxnLst/>
            <a:rect l="l" t="t" r="r" b="b"/>
            <a:pathLst>
              <a:path w="800631" h="812449">
                <a:moveTo>
                  <a:pt x="0" y="0"/>
                </a:moveTo>
                <a:lnTo>
                  <a:pt x="800632" y="0"/>
                </a:lnTo>
                <a:lnTo>
                  <a:pt x="800632" y="812449"/>
                </a:lnTo>
                <a:lnTo>
                  <a:pt x="0" y="812449"/>
                </a:lnTo>
                <a:lnTo>
                  <a:pt x="0" y="0"/>
                </a:lnTo>
                <a:close/>
              </a:path>
            </a:pathLst>
          </a:custGeom>
          <a:blipFill>
            <a:blip>
              <a:extLst>
                <a:ext uri="{96DAC541-7B7A-43D3-8B79-37D633B846F1}">
                  <asvg:svgBlip xmlns:asvg="http://schemas.microsoft.com/office/drawing/2016/SVG/main" r:embed="rId33"/>
                </a:ext>
              </a:extLst>
            </a:blip>
            <a:stretch>
              <a:fillRect/>
            </a:stretch>
          </a:blipFill>
        </p:spPr>
        <p:txBody>
          <a:bodyPr/>
          <a:lstStyle/>
          <a:p>
            <a:endParaRPr lang="en-IN"/>
          </a:p>
        </p:txBody>
      </p:sp>
      <p:sp>
        <p:nvSpPr>
          <p:cNvPr id="34" name="Freeform 34"/>
          <p:cNvSpPr/>
          <p:nvPr/>
        </p:nvSpPr>
        <p:spPr>
          <a:xfrm>
            <a:off x="12568242" y="7798685"/>
            <a:ext cx="676548" cy="812449"/>
          </a:xfrm>
          <a:custGeom>
            <a:avLst/>
            <a:gdLst/>
            <a:ahLst/>
            <a:cxnLst/>
            <a:rect l="l" t="t" r="r" b="b"/>
            <a:pathLst>
              <a:path w="676548" h="812449">
                <a:moveTo>
                  <a:pt x="0" y="0"/>
                </a:moveTo>
                <a:lnTo>
                  <a:pt x="676549" y="0"/>
                </a:lnTo>
                <a:lnTo>
                  <a:pt x="676549" y="812448"/>
                </a:lnTo>
                <a:lnTo>
                  <a:pt x="0" y="812448"/>
                </a:lnTo>
                <a:lnTo>
                  <a:pt x="0" y="0"/>
                </a:lnTo>
                <a:close/>
              </a:path>
            </a:pathLst>
          </a:custGeom>
          <a:blipFill>
            <a:blip>
              <a:extLst>
                <a:ext uri="{96DAC541-7B7A-43D3-8B79-37D633B846F1}">
                  <asvg:svgBlip xmlns:asvg="http://schemas.microsoft.com/office/drawing/2016/SVG/main" r:embed="rId34"/>
                </a:ext>
              </a:extLst>
            </a:blip>
            <a:stretch>
              <a:fillRect/>
            </a:stretch>
          </a:blipFill>
        </p:spPr>
        <p:txBody>
          <a:bodyPr/>
          <a:lstStyle/>
          <a:p>
            <a:endParaRPr lang="en-IN"/>
          </a:p>
        </p:txBody>
      </p:sp>
      <p:sp>
        <p:nvSpPr>
          <p:cNvPr id="35" name="Freeform 35"/>
          <p:cNvSpPr/>
          <p:nvPr/>
        </p:nvSpPr>
        <p:spPr>
          <a:xfrm>
            <a:off x="11511252" y="7798685"/>
            <a:ext cx="790291" cy="812449"/>
          </a:xfrm>
          <a:custGeom>
            <a:avLst/>
            <a:gdLst/>
            <a:ahLst/>
            <a:cxnLst/>
            <a:rect l="l" t="t" r="r" b="b"/>
            <a:pathLst>
              <a:path w="790291" h="812449">
                <a:moveTo>
                  <a:pt x="0" y="0"/>
                </a:moveTo>
                <a:lnTo>
                  <a:pt x="790290" y="0"/>
                </a:lnTo>
                <a:lnTo>
                  <a:pt x="790290" y="812448"/>
                </a:lnTo>
                <a:lnTo>
                  <a:pt x="0" y="812448"/>
                </a:lnTo>
                <a:lnTo>
                  <a:pt x="0" y="0"/>
                </a:lnTo>
                <a:close/>
              </a:path>
            </a:pathLst>
          </a:custGeom>
          <a:blipFill>
            <a:blip>
              <a:extLst>
                <a:ext uri="{96DAC541-7B7A-43D3-8B79-37D633B846F1}">
                  <asvg:svgBlip xmlns:asvg="http://schemas.microsoft.com/office/drawing/2016/SVG/main" r:embed="rId35"/>
                </a:ext>
              </a:extLst>
            </a:blip>
            <a:stretch>
              <a:fillRect/>
            </a:stretch>
          </a:blipFill>
        </p:spPr>
        <p:txBody>
          <a:bodyPr/>
          <a:lstStyle/>
          <a:p>
            <a:endParaRPr lang="en-IN"/>
          </a:p>
        </p:txBody>
      </p:sp>
      <p:sp>
        <p:nvSpPr>
          <p:cNvPr id="36" name="Freeform 36"/>
          <p:cNvSpPr/>
          <p:nvPr/>
        </p:nvSpPr>
        <p:spPr>
          <a:xfrm>
            <a:off x="11251221" y="2808390"/>
            <a:ext cx="851137" cy="812449"/>
          </a:xfrm>
          <a:custGeom>
            <a:avLst/>
            <a:gdLst/>
            <a:ahLst/>
            <a:cxnLst/>
            <a:rect l="l" t="t" r="r" b="b"/>
            <a:pathLst>
              <a:path w="851137" h="812449">
                <a:moveTo>
                  <a:pt x="0" y="0"/>
                </a:moveTo>
                <a:lnTo>
                  <a:pt x="851137" y="0"/>
                </a:lnTo>
                <a:lnTo>
                  <a:pt x="851137" y="812449"/>
                </a:lnTo>
                <a:lnTo>
                  <a:pt x="0" y="812449"/>
                </a:lnTo>
                <a:lnTo>
                  <a:pt x="0" y="0"/>
                </a:lnTo>
                <a:close/>
              </a:path>
            </a:pathLst>
          </a:custGeom>
          <a:blipFill>
            <a:blip>
              <a:extLst>
                <a:ext uri="{96DAC541-7B7A-43D3-8B79-37D633B846F1}">
                  <asvg:svgBlip xmlns:asvg="http://schemas.microsoft.com/office/drawing/2016/SVG/main" r:embed="rId36"/>
                </a:ext>
              </a:extLst>
            </a:blip>
            <a:stretch>
              <a:fillRect/>
            </a:stretch>
          </a:blipFill>
        </p:spPr>
        <p:txBody>
          <a:bodyPr/>
          <a:lstStyle/>
          <a:p>
            <a:endParaRPr lang="en-IN"/>
          </a:p>
        </p:txBody>
      </p:sp>
      <p:sp>
        <p:nvSpPr>
          <p:cNvPr id="37" name="Freeform 37"/>
          <p:cNvSpPr/>
          <p:nvPr/>
        </p:nvSpPr>
        <p:spPr>
          <a:xfrm>
            <a:off x="12632487" y="2923343"/>
            <a:ext cx="669162" cy="812449"/>
          </a:xfrm>
          <a:custGeom>
            <a:avLst/>
            <a:gdLst/>
            <a:ahLst/>
            <a:cxnLst/>
            <a:rect l="l" t="t" r="r" b="b"/>
            <a:pathLst>
              <a:path w="669162" h="812449">
                <a:moveTo>
                  <a:pt x="0" y="0"/>
                </a:moveTo>
                <a:lnTo>
                  <a:pt x="669162" y="0"/>
                </a:lnTo>
                <a:lnTo>
                  <a:pt x="669162" y="812448"/>
                </a:lnTo>
                <a:lnTo>
                  <a:pt x="0" y="812448"/>
                </a:lnTo>
                <a:lnTo>
                  <a:pt x="0" y="0"/>
                </a:lnTo>
                <a:close/>
              </a:path>
            </a:pathLst>
          </a:custGeom>
          <a:blipFill>
            <a:blip>
              <a:extLst>
                <a:ext uri="{96DAC541-7B7A-43D3-8B79-37D633B846F1}">
                  <asvg:svgBlip xmlns:asvg="http://schemas.microsoft.com/office/drawing/2016/SVG/main" r:embed="rId37"/>
                </a:ext>
              </a:extLst>
            </a:blip>
            <a:stretch>
              <a:fillRect/>
            </a:stretch>
          </a:blipFill>
        </p:spPr>
        <p:txBody>
          <a:bodyPr/>
          <a:lstStyle/>
          <a:p>
            <a:endParaRPr lang="en-IN"/>
          </a:p>
        </p:txBody>
      </p:sp>
      <p:sp>
        <p:nvSpPr>
          <p:cNvPr id="38" name="Freeform 38"/>
          <p:cNvSpPr/>
          <p:nvPr/>
        </p:nvSpPr>
        <p:spPr>
          <a:xfrm>
            <a:off x="12709793" y="4358822"/>
            <a:ext cx="583486" cy="812449"/>
          </a:xfrm>
          <a:custGeom>
            <a:avLst/>
            <a:gdLst/>
            <a:ahLst/>
            <a:cxnLst/>
            <a:rect l="l" t="t" r="r" b="b"/>
            <a:pathLst>
              <a:path w="583486" h="812449">
                <a:moveTo>
                  <a:pt x="0" y="0"/>
                </a:moveTo>
                <a:lnTo>
                  <a:pt x="583485" y="0"/>
                </a:lnTo>
                <a:lnTo>
                  <a:pt x="583485" y="812449"/>
                </a:lnTo>
                <a:lnTo>
                  <a:pt x="0" y="812449"/>
                </a:lnTo>
                <a:lnTo>
                  <a:pt x="0" y="0"/>
                </a:lnTo>
                <a:close/>
              </a:path>
            </a:pathLst>
          </a:custGeom>
          <a:blipFill>
            <a:blip>
              <a:extLst>
                <a:ext uri="{96DAC541-7B7A-43D3-8B79-37D633B846F1}">
                  <asvg:svgBlip xmlns:asvg="http://schemas.microsoft.com/office/drawing/2016/SVG/main" r:embed="rId38"/>
                </a:ext>
              </a:extLst>
            </a:blip>
            <a:stretch>
              <a:fillRect/>
            </a:stretch>
          </a:blipFill>
        </p:spPr>
        <p:txBody>
          <a:bodyPr/>
          <a:lstStyle/>
          <a:p>
            <a:endParaRPr lang="en-IN"/>
          </a:p>
        </p:txBody>
      </p:sp>
      <p:sp>
        <p:nvSpPr>
          <p:cNvPr id="39" name="Freeform 39"/>
          <p:cNvSpPr/>
          <p:nvPr/>
        </p:nvSpPr>
        <p:spPr>
          <a:xfrm>
            <a:off x="12640365" y="5449842"/>
            <a:ext cx="722341" cy="812449"/>
          </a:xfrm>
          <a:custGeom>
            <a:avLst/>
            <a:gdLst/>
            <a:ahLst/>
            <a:cxnLst/>
            <a:rect l="l" t="t" r="r" b="b"/>
            <a:pathLst>
              <a:path w="722341" h="812449">
                <a:moveTo>
                  <a:pt x="0" y="0"/>
                </a:moveTo>
                <a:lnTo>
                  <a:pt x="722341" y="0"/>
                </a:lnTo>
                <a:lnTo>
                  <a:pt x="722341" y="812449"/>
                </a:lnTo>
                <a:lnTo>
                  <a:pt x="0" y="812449"/>
                </a:lnTo>
                <a:lnTo>
                  <a:pt x="0" y="0"/>
                </a:lnTo>
                <a:close/>
              </a:path>
            </a:pathLst>
          </a:custGeom>
          <a:blipFill>
            <a:blip>
              <a:extLst>
                <a:ext uri="{96DAC541-7B7A-43D3-8B79-37D633B846F1}">
                  <asvg:svgBlip xmlns:asvg="http://schemas.microsoft.com/office/drawing/2016/SVG/main" r:embed="rId39"/>
                </a:ext>
              </a:extLst>
            </a:blip>
            <a:stretch>
              <a:fillRect/>
            </a:stretch>
          </a:blipFill>
        </p:spPr>
        <p:txBody>
          <a:bodyPr/>
          <a:lstStyle/>
          <a:p>
            <a:endParaRPr lang="en-IN"/>
          </a:p>
        </p:txBody>
      </p:sp>
      <p:sp>
        <p:nvSpPr>
          <p:cNvPr id="40" name="Freeform 40"/>
          <p:cNvSpPr/>
          <p:nvPr/>
        </p:nvSpPr>
        <p:spPr>
          <a:xfrm>
            <a:off x="12550257" y="6563157"/>
            <a:ext cx="812449" cy="812449"/>
          </a:xfrm>
          <a:custGeom>
            <a:avLst/>
            <a:gdLst/>
            <a:ahLst/>
            <a:cxnLst/>
            <a:rect l="l" t="t" r="r" b="b"/>
            <a:pathLst>
              <a:path w="812449" h="812449">
                <a:moveTo>
                  <a:pt x="0" y="0"/>
                </a:moveTo>
                <a:lnTo>
                  <a:pt x="812449" y="0"/>
                </a:lnTo>
                <a:lnTo>
                  <a:pt x="812449" y="812449"/>
                </a:lnTo>
                <a:lnTo>
                  <a:pt x="0" y="812449"/>
                </a:lnTo>
                <a:lnTo>
                  <a:pt x="0" y="0"/>
                </a:lnTo>
                <a:close/>
              </a:path>
            </a:pathLst>
          </a:custGeom>
          <a:blipFill>
            <a:blip>
              <a:extLst>
                <a:ext uri="{96DAC541-7B7A-43D3-8B79-37D633B846F1}">
                  <asvg:svgBlip xmlns:asvg="http://schemas.microsoft.com/office/drawing/2016/SVG/main" r:embed="rId40"/>
                </a:ext>
              </a:extLst>
            </a:blip>
            <a:stretch>
              <a:fillRect/>
            </a:stretch>
          </a:blipFill>
        </p:spPr>
        <p:txBody>
          <a:bodyPr/>
          <a:lstStyle/>
          <a:p>
            <a:endParaRPr lang="en-IN"/>
          </a:p>
        </p:txBody>
      </p:sp>
      <p:sp>
        <p:nvSpPr>
          <p:cNvPr id="41" name="Freeform 41"/>
          <p:cNvSpPr/>
          <p:nvPr/>
        </p:nvSpPr>
        <p:spPr>
          <a:xfrm>
            <a:off x="11425207" y="4287504"/>
            <a:ext cx="800631" cy="812449"/>
          </a:xfrm>
          <a:custGeom>
            <a:avLst/>
            <a:gdLst/>
            <a:ahLst/>
            <a:cxnLst/>
            <a:rect l="l" t="t" r="r" b="b"/>
            <a:pathLst>
              <a:path w="800631" h="812449">
                <a:moveTo>
                  <a:pt x="0" y="0"/>
                </a:moveTo>
                <a:lnTo>
                  <a:pt x="800631" y="0"/>
                </a:lnTo>
                <a:lnTo>
                  <a:pt x="800631" y="812449"/>
                </a:lnTo>
                <a:lnTo>
                  <a:pt x="0" y="812449"/>
                </a:lnTo>
                <a:lnTo>
                  <a:pt x="0" y="0"/>
                </a:lnTo>
                <a:close/>
              </a:path>
            </a:pathLst>
          </a:custGeom>
          <a:blipFill>
            <a:blip>
              <a:extLst>
                <a:ext uri="{96DAC541-7B7A-43D3-8B79-37D633B846F1}">
                  <asvg:svgBlip xmlns:asvg="http://schemas.microsoft.com/office/drawing/2016/SVG/main" r:embed="rId41"/>
                </a:ext>
              </a:extLst>
            </a:blip>
            <a:stretch>
              <a:fillRect/>
            </a:stretch>
          </a:blipFill>
        </p:spPr>
        <p:txBody>
          <a:bodyPr/>
          <a:lstStyle/>
          <a:p>
            <a:endParaRPr lang="en-IN"/>
          </a:p>
        </p:txBody>
      </p:sp>
      <p:sp>
        <p:nvSpPr>
          <p:cNvPr id="42" name="Freeform 42"/>
          <p:cNvSpPr/>
          <p:nvPr/>
        </p:nvSpPr>
        <p:spPr>
          <a:xfrm>
            <a:off x="11374475" y="5449842"/>
            <a:ext cx="927068" cy="812449"/>
          </a:xfrm>
          <a:custGeom>
            <a:avLst/>
            <a:gdLst/>
            <a:ahLst/>
            <a:cxnLst/>
            <a:rect l="l" t="t" r="r" b="b"/>
            <a:pathLst>
              <a:path w="927068" h="812449">
                <a:moveTo>
                  <a:pt x="0" y="0"/>
                </a:moveTo>
                <a:lnTo>
                  <a:pt x="927067" y="0"/>
                </a:lnTo>
                <a:lnTo>
                  <a:pt x="927067" y="812449"/>
                </a:lnTo>
                <a:lnTo>
                  <a:pt x="0" y="812449"/>
                </a:lnTo>
                <a:lnTo>
                  <a:pt x="0" y="0"/>
                </a:lnTo>
                <a:close/>
              </a:path>
            </a:pathLst>
          </a:custGeom>
          <a:blipFill>
            <a:blip>
              <a:extLst>
                <a:ext uri="{96DAC541-7B7A-43D3-8B79-37D633B846F1}">
                  <asvg:svgBlip xmlns:asvg="http://schemas.microsoft.com/office/drawing/2016/SVG/main" r:embed="rId42"/>
                </a:ext>
              </a:extLst>
            </a:blip>
            <a:stretch>
              <a:fillRect/>
            </a:stretch>
          </a:blipFill>
        </p:spPr>
        <p:txBody>
          <a:bodyPr/>
          <a:lstStyle/>
          <a:p>
            <a:endParaRPr lang="en-IN"/>
          </a:p>
        </p:txBody>
      </p:sp>
      <p:sp>
        <p:nvSpPr>
          <p:cNvPr id="43" name="Freeform 43"/>
          <p:cNvSpPr/>
          <p:nvPr/>
        </p:nvSpPr>
        <p:spPr>
          <a:xfrm>
            <a:off x="11389153" y="6664518"/>
            <a:ext cx="799154" cy="812449"/>
          </a:xfrm>
          <a:custGeom>
            <a:avLst/>
            <a:gdLst/>
            <a:ahLst/>
            <a:cxnLst/>
            <a:rect l="l" t="t" r="r" b="b"/>
            <a:pathLst>
              <a:path w="799154" h="812449">
                <a:moveTo>
                  <a:pt x="0" y="0"/>
                </a:moveTo>
                <a:lnTo>
                  <a:pt x="799154" y="0"/>
                </a:lnTo>
                <a:lnTo>
                  <a:pt x="799154" y="812449"/>
                </a:lnTo>
                <a:lnTo>
                  <a:pt x="0" y="812449"/>
                </a:lnTo>
                <a:lnTo>
                  <a:pt x="0" y="0"/>
                </a:lnTo>
                <a:close/>
              </a:path>
            </a:pathLst>
          </a:custGeom>
          <a:blipFill>
            <a:blip>
              <a:extLst>
                <a:ext uri="{96DAC541-7B7A-43D3-8B79-37D633B846F1}">
                  <asvg:svgBlip xmlns:asvg="http://schemas.microsoft.com/office/drawing/2016/SVG/main" r:embed="rId43"/>
                </a:ext>
              </a:extLst>
            </a:blip>
            <a:stretch>
              <a:fillRect/>
            </a:stretch>
          </a:blipFill>
        </p:spPr>
        <p:txBody>
          <a:bodyPr/>
          <a:lstStyle/>
          <a:p>
            <a:endParaRPr lang="en-IN"/>
          </a:p>
        </p:txBody>
      </p:sp>
      <p:sp>
        <p:nvSpPr>
          <p:cNvPr id="44" name="Freeform 44"/>
          <p:cNvSpPr/>
          <p:nvPr/>
        </p:nvSpPr>
        <p:spPr>
          <a:xfrm>
            <a:off x="13831778" y="5326366"/>
            <a:ext cx="836249" cy="916209"/>
          </a:xfrm>
          <a:custGeom>
            <a:avLst/>
            <a:gdLst/>
            <a:ahLst/>
            <a:cxnLst/>
            <a:rect l="l" t="t" r="r" b="b"/>
            <a:pathLst>
              <a:path w="836249" h="916209">
                <a:moveTo>
                  <a:pt x="0" y="0"/>
                </a:moveTo>
                <a:lnTo>
                  <a:pt x="836249" y="0"/>
                </a:lnTo>
                <a:lnTo>
                  <a:pt x="836249" y="916209"/>
                </a:lnTo>
                <a:lnTo>
                  <a:pt x="0" y="916209"/>
                </a:lnTo>
                <a:lnTo>
                  <a:pt x="0" y="0"/>
                </a:lnTo>
                <a:close/>
              </a:path>
            </a:pathLst>
          </a:custGeom>
          <a:blipFill>
            <a:blip>
              <a:extLst>
                <a:ext uri="{96DAC541-7B7A-43D3-8B79-37D633B846F1}">
                  <asvg:svgBlip xmlns:asvg="http://schemas.microsoft.com/office/drawing/2016/SVG/main" r:embed="rId44"/>
                </a:ext>
              </a:extLst>
            </a:blip>
            <a:stretch>
              <a:fillRect/>
            </a:stretch>
          </a:blipFill>
        </p:spPr>
        <p:txBody>
          <a:bodyPr/>
          <a:lstStyle/>
          <a:p>
            <a:endParaRPr lang="en-IN"/>
          </a:p>
        </p:txBody>
      </p:sp>
      <p:sp>
        <p:nvSpPr>
          <p:cNvPr id="45" name="Freeform 45"/>
          <p:cNvSpPr/>
          <p:nvPr/>
        </p:nvSpPr>
        <p:spPr>
          <a:xfrm>
            <a:off x="13838956" y="6535845"/>
            <a:ext cx="829072" cy="904741"/>
          </a:xfrm>
          <a:custGeom>
            <a:avLst/>
            <a:gdLst/>
            <a:ahLst/>
            <a:cxnLst/>
            <a:rect l="l" t="t" r="r" b="b"/>
            <a:pathLst>
              <a:path w="829072" h="904741">
                <a:moveTo>
                  <a:pt x="0" y="0"/>
                </a:moveTo>
                <a:lnTo>
                  <a:pt x="829071" y="0"/>
                </a:lnTo>
                <a:lnTo>
                  <a:pt x="829071" y="904741"/>
                </a:lnTo>
                <a:lnTo>
                  <a:pt x="0" y="904741"/>
                </a:lnTo>
                <a:lnTo>
                  <a:pt x="0" y="0"/>
                </a:lnTo>
                <a:close/>
              </a:path>
            </a:pathLst>
          </a:custGeom>
          <a:blipFill>
            <a:blip>
              <a:extLst>
                <a:ext uri="{96DAC541-7B7A-43D3-8B79-37D633B846F1}">
                  <asvg:svgBlip xmlns:asvg="http://schemas.microsoft.com/office/drawing/2016/SVG/main" r:embed="rId45"/>
                </a:ext>
              </a:extLst>
            </a:blip>
            <a:stretch>
              <a:fillRect/>
            </a:stretch>
          </a:blipFill>
        </p:spPr>
        <p:txBody>
          <a:bodyPr/>
          <a:lstStyle/>
          <a:p>
            <a:endParaRPr lang="en-IN"/>
          </a:p>
        </p:txBody>
      </p:sp>
      <p:sp>
        <p:nvSpPr>
          <p:cNvPr id="46" name="Freeform 46"/>
          <p:cNvSpPr/>
          <p:nvPr/>
        </p:nvSpPr>
        <p:spPr>
          <a:xfrm>
            <a:off x="13722539" y="7804110"/>
            <a:ext cx="729864" cy="719248"/>
          </a:xfrm>
          <a:custGeom>
            <a:avLst/>
            <a:gdLst/>
            <a:ahLst/>
            <a:cxnLst/>
            <a:rect l="l" t="t" r="r" b="b"/>
            <a:pathLst>
              <a:path w="729864" h="719248">
                <a:moveTo>
                  <a:pt x="0" y="0"/>
                </a:moveTo>
                <a:lnTo>
                  <a:pt x="729865" y="0"/>
                </a:lnTo>
                <a:lnTo>
                  <a:pt x="729865" y="719248"/>
                </a:lnTo>
                <a:lnTo>
                  <a:pt x="0" y="719248"/>
                </a:lnTo>
                <a:lnTo>
                  <a:pt x="0" y="0"/>
                </a:lnTo>
                <a:close/>
              </a:path>
            </a:pathLst>
          </a:custGeom>
          <a:blipFill>
            <a:blip>
              <a:extLst>
                <a:ext uri="{96DAC541-7B7A-43D3-8B79-37D633B846F1}">
                  <asvg:svgBlip xmlns:asvg="http://schemas.microsoft.com/office/drawing/2016/SVG/main" r:embed="rId46"/>
                </a:ext>
              </a:extLst>
            </a:blip>
            <a:stretch>
              <a:fillRect/>
            </a:stretch>
          </a:blipFill>
        </p:spPr>
        <p:txBody>
          <a:bodyPr/>
          <a:lstStyle/>
          <a:p>
            <a:endParaRPr lang="en-IN"/>
          </a:p>
        </p:txBody>
      </p:sp>
      <p:sp>
        <p:nvSpPr>
          <p:cNvPr id="47" name="TextBox 47"/>
          <p:cNvSpPr txBox="1"/>
          <p:nvPr/>
        </p:nvSpPr>
        <p:spPr>
          <a:xfrm>
            <a:off x="4892238" y="1255817"/>
            <a:ext cx="8503523" cy="795212"/>
          </a:xfrm>
          <a:prstGeom prst="rect">
            <a:avLst/>
          </a:prstGeom>
        </p:spPr>
        <p:txBody>
          <a:bodyPr lIns="0" tIns="0" rIns="0" bIns="0" rtlCol="0" anchor="t">
            <a:spAutoFit/>
          </a:bodyPr>
          <a:lstStyle/>
          <a:p>
            <a:pPr marL="0" lvl="0" indent="0" algn="ctr">
              <a:lnSpc>
                <a:spcPts val="6569"/>
              </a:lnSpc>
              <a:spcBef>
                <a:spcPct val="0"/>
              </a:spcBef>
            </a:pPr>
            <a:r>
              <a:rPr lang="en-US" sz="4692" b="1" spc="-93">
                <a:solidFill>
                  <a:srgbClr val="191919"/>
                </a:solidFill>
                <a:latin typeface="Open Sauce Bold"/>
                <a:ea typeface="Open Sauce Bold"/>
                <a:cs typeface="Open Sauce Bold"/>
                <a:sym typeface="Open Sauce Bold"/>
              </a:rPr>
              <a:t>Resource Page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881967" y="-2828925"/>
            <a:ext cx="5657850" cy="565785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0001"/>
          </a:solidFill>
          <a:ln cap="sq">
            <a:noFill/>
            <a:prstDash val="solid"/>
            <a:miter/>
          </a:ln>
        </p:spPr>
        <p:txBody>
          <a:bodyPr/>
          <a:lstStyle/>
          <a:p>
            <a:endParaRPr lang="en-IN"/>
          </a:p>
        </p:txBody>
      </p:sp>
      <p:grpSp>
        <p:nvGrpSpPr>
          <p:cNvPr id="5" name="Group 5"/>
          <p:cNvGrpSpPr/>
          <p:nvPr/>
        </p:nvGrpSpPr>
        <p:grpSpPr>
          <a:xfrm>
            <a:off x="11368600" y="-266700"/>
            <a:ext cx="6990350" cy="10553700"/>
            <a:chOff x="0" y="0"/>
            <a:chExt cx="1750928" cy="2709333"/>
          </a:xfrm>
          <a:solidFill>
            <a:srgbClr val="8F0001"/>
          </a:solidFill>
        </p:grpSpPr>
        <p:sp>
          <p:nvSpPr>
            <p:cNvPr id="6" name="Freeform 6"/>
            <p:cNvSpPr/>
            <p:nvPr/>
          </p:nvSpPr>
          <p:spPr>
            <a:xfrm>
              <a:off x="0" y="0"/>
              <a:ext cx="1750928" cy="2709333"/>
            </a:xfrm>
            <a:custGeom>
              <a:avLst/>
              <a:gdLst/>
              <a:ahLst/>
              <a:cxnLst/>
              <a:rect l="l" t="t" r="r" b="b"/>
              <a:pathLst>
                <a:path w="1750928" h="2709333">
                  <a:moveTo>
                    <a:pt x="0" y="0"/>
                  </a:moveTo>
                  <a:lnTo>
                    <a:pt x="1750928" y="0"/>
                  </a:lnTo>
                  <a:lnTo>
                    <a:pt x="1750928" y="2709333"/>
                  </a:lnTo>
                  <a:lnTo>
                    <a:pt x="0" y="2709333"/>
                  </a:lnTo>
                  <a:close/>
                </a:path>
              </a:pathLst>
            </a:custGeom>
            <a:grpFill/>
            <a:ln cap="sq">
              <a:noFill/>
              <a:prstDash val="solid"/>
              <a:miter/>
            </a:ln>
          </p:spPr>
          <p:txBody>
            <a:bodyPr/>
            <a:lstStyle/>
            <a:p>
              <a:endParaRPr lang="en-IN"/>
            </a:p>
          </p:txBody>
        </p:sp>
        <p:sp>
          <p:nvSpPr>
            <p:cNvPr id="7" name="TextBox 7"/>
            <p:cNvSpPr txBox="1"/>
            <p:nvPr/>
          </p:nvSpPr>
          <p:spPr>
            <a:xfrm>
              <a:off x="0" y="-19050"/>
              <a:ext cx="1750928" cy="2728383"/>
            </a:xfrm>
            <a:prstGeom prst="rect">
              <a:avLst/>
            </a:prstGeom>
            <a:grpFill/>
          </p:spPr>
          <p:txBody>
            <a:bodyPr lIns="50800" tIns="50800" rIns="50800" bIns="50800" rtlCol="0" anchor="ctr"/>
            <a:lstStyle/>
            <a:p>
              <a:pPr marL="0" lvl="0" indent="0" algn="ctr">
                <a:lnSpc>
                  <a:spcPts val="2859"/>
                </a:lnSpc>
                <a:spcBef>
                  <a:spcPct val="0"/>
                </a:spcBef>
              </a:pPr>
              <a:endParaRPr/>
            </a:p>
          </p:txBody>
        </p:sp>
      </p:grpSp>
      <p:sp>
        <p:nvSpPr>
          <p:cNvPr id="8" name="TextBox 8"/>
          <p:cNvSpPr txBox="1"/>
          <p:nvPr/>
        </p:nvSpPr>
        <p:spPr>
          <a:xfrm>
            <a:off x="1295137" y="1754095"/>
            <a:ext cx="3630003" cy="808613"/>
          </a:xfrm>
          <a:prstGeom prst="rect">
            <a:avLst/>
          </a:prstGeom>
        </p:spPr>
        <p:txBody>
          <a:bodyPr lIns="0" tIns="0" rIns="0" bIns="0" rtlCol="0" anchor="t">
            <a:spAutoFit/>
          </a:bodyPr>
          <a:lstStyle/>
          <a:p>
            <a:pPr marL="0" lvl="0" indent="0" algn="l">
              <a:lnSpc>
                <a:spcPts val="6644"/>
              </a:lnSpc>
              <a:spcBef>
                <a:spcPct val="0"/>
              </a:spcBef>
            </a:pPr>
            <a:r>
              <a:rPr lang="en-US" sz="4746" b="1" spc="-94">
                <a:solidFill>
                  <a:srgbClr val="191919"/>
                </a:solidFill>
                <a:latin typeface="Open Sauce Bold"/>
                <a:ea typeface="Open Sauce Bold"/>
                <a:cs typeface="Open Sauce Bold"/>
                <a:sym typeface="Open Sauce Bold"/>
              </a:rPr>
              <a:t>Overview</a:t>
            </a:r>
          </a:p>
        </p:txBody>
      </p:sp>
      <p:sp>
        <p:nvSpPr>
          <p:cNvPr id="9" name="TextBox 9"/>
          <p:cNvSpPr txBox="1"/>
          <p:nvPr/>
        </p:nvSpPr>
        <p:spPr>
          <a:xfrm>
            <a:off x="1695141" y="3096108"/>
            <a:ext cx="5224262" cy="1593641"/>
          </a:xfrm>
          <a:prstGeom prst="rect">
            <a:avLst/>
          </a:prstGeom>
        </p:spPr>
        <p:txBody>
          <a:bodyPr lIns="0" tIns="0" rIns="0" bIns="0" rtlCol="0" anchor="t">
            <a:spAutoFit/>
          </a:bodyPr>
          <a:lstStyle/>
          <a:p>
            <a:pPr marL="565238" lvl="1" indent="-282619" algn="l">
              <a:lnSpc>
                <a:spcPts val="4345"/>
              </a:lnSpc>
              <a:buFont typeface="Arial"/>
              <a:buChar char="•"/>
            </a:pPr>
            <a:r>
              <a:rPr lang="en-US" sz="2618" dirty="0">
                <a:solidFill>
                  <a:srgbClr val="191919"/>
                </a:solidFill>
                <a:latin typeface="Open Sauce"/>
                <a:ea typeface="Open Sauce"/>
                <a:cs typeface="Open Sauce"/>
                <a:sym typeface="Open Sauce"/>
              </a:rPr>
              <a:t>Heading 1</a:t>
            </a:r>
          </a:p>
          <a:p>
            <a:pPr marL="565238" lvl="1" indent="-282619" algn="l">
              <a:lnSpc>
                <a:spcPts val="4345"/>
              </a:lnSpc>
              <a:buFont typeface="Arial"/>
              <a:buChar char="•"/>
            </a:pPr>
            <a:r>
              <a:rPr lang="en-US" sz="2618" dirty="0">
                <a:solidFill>
                  <a:srgbClr val="191919"/>
                </a:solidFill>
                <a:latin typeface="Open Sauce"/>
                <a:ea typeface="Open Sauce"/>
                <a:cs typeface="Open Sauce"/>
                <a:sym typeface="Open Sauce"/>
              </a:rPr>
              <a:t>Heading 2</a:t>
            </a:r>
          </a:p>
          <a:p>
            <a:pPr marL="565238" lvl="1" indent="-282619" algn="l">
              <a:lnSpc>
                <a:spcPts val="4345"/>
              </a:lnSpc>
              <a:buFont typeface="Arial"/>
              <a:buChar char="•"/>
            </a:pPr>
            <a:r>
              <a:rPr lang="en-US" sz="2618" dirty="0">
                <a:solidFill>
                  <a:srgbClr val="191919"/>
                </a:solidFill>
                <a:latin typeface="Open Sauce"/>
                <a:ea typeface="Open Sauce"/>
                <a:cs typeface="Open Sauce"/>
                <a:sym typeface="Open Sauce"/>
              </a:rPr>
              <a:t>Heading 3</a:t>
            </a:r>
          </a:p>
        </p:txBody>
      </p:sp>
      <p:sp>
        <p:nvSpPr>
          <p:cNvPr id="11" name="Freeform 11"/>
          <p:cNvSpPr/>
          <p:nvPr/>
        </p:nvSpPr>
        <p:spPr>
          <a:xfrm>
            <a:off x="11617621" y="-66303"/>
            <a:ext cx="6577108" cy="10287000"/>
          </a:xfrm>
          <a:custGeom>
            <a:avLst/>
            <a:gdLst/>
            <a:ahLst/>
            <a:cxnLst/>
            <a:rect l="l" t="t" r="r" b="b"/>
            <a:pathLst>
              <a:path w="6577108" h="10287000">
                <a:moveTo>
                  <a:pt x="0" y="0"/>
                </a:moveTo>
                <a:lnTo>
                  <a:pt x="6577108" y="0"/>
                </a:lnTo>
                <a:lnTo>
                  <a:pt x="6577108" y="10287000"/>
                </a:lnTo>
                <a:lnTo>
                  <a:pt x="0" y="10287000"/>
                </a:lnTo>
                <a:lnTo>
                  <a:pt x="0" y="0"/>
                </a:lnTo>
                <a:close/>
              </a:path>
            </a:pathLst>
          </a:custGeom>
          <a:solidFill>
            <a:schemeClr val="tx1">
              <a:lumMod val="65000"/>
              <a:lumOff val="35000"/>
            </a:schemeClr>
          </a:solidFill>
        </p:spPr>
        <p:txBody>
          <a:bodyPr/>
          <a:lstStyle/>
          <a:p>
            <a:endParaRPr lang="en-IN"/>
          </a:p>
        </p:txBody>
      </p:sp>
      <p:sp>
        <p:nvSpPr>
          <p:cNvPr id="13" name="Freeform 13"/>
          <p:cNvSpPr/>
          <p:nvPr/>
        </p:nvSpPr>
        <p:spPr>
          <a:xfrm>
            <a:off x="-1390959" y="8877300"/>
            <a:ext cx="3086100" cy="30861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0001"/>
          </a:solidFill>
          <a:ln cap="sq">
            <a:noFill/>
            <a:prstDash val="solid"/>
            <a:miter/>
          </a:ln>
        </p:spPr>
        <p:txBody>
          <a:bodyPr/>
          <a:lstStyle/>
          <a:p>
            <a:endParaRPr lang="en-IN"/>
          </a:p>
        </p:txBody>
      </p:sp>
      <p:sp>
        <p:nvSpPr>
          <p:cNvPr id="16" name="Freeform 16"/>
          <p:cNvSpPr/>
          <p:nvPr/>
        </p:nvSpPr>
        <p:spPr>
          <a:xfrm>
            <a:off x="9874560" y="3543300"/>
            <a:ext cx="654889" cy="65488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0001"/>
          </a:solidFill>
          <a:ln cap="sq">
            <a:noFill/>
            <a:prstDash val="solid"/>
            <a:miter/>
          </a:ln>
        </p:spPr>
        <p:txBody>
          <a:bodyPr/>
          <a:lstStyle/>
          <a:p>
            <a:endParaRPr lang="en-IN"/>
          </a:p>
        </p:txBody>
      </p:sp>
      <p:pic>
        <p:nvPicPr>
          <p:cNvPr id="2" name="Picture 1">
            <a:extLst>
              <a:ext uri="{FF2B5EF4-FFF2-40B4-BE49-F238E27FC236}">
                <a16:creationId xmlns:a16="http://schemas.microsoft.com/office/drawing/2014/main" id="{D20F8E9E-E4BC-0C55-7B3C-10700547E4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5275" y="8346145"/>
            <a:ext cx="5614126" cy="220919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2778327" y="7417124"/>
            <a:ext cx="12710840" cy="1184047"/>
          </a:xfrm>
          <a:custGeom>
            <a:avLst/>
            <a:gdLst/>
            <a:ahLst/>
            <a:cxnLst/>
            <a:rect l="l" t="t" r="r" b="b"/>
            <a:pathLst>
              <a:path w="12710840" h="1184047">
                <a:moveTo>
                  <a:pt x="0" y="0"/>
                </a:moveTo>
                <a:lnTo>
                  <a:pt x="12710840" y="0"/>
                </a:lnTo>
                <a:lnTo>
                  <a:pt x="12710840" y="1184046"/>
                </a:lnTo>
                <a:lnTo>
                  <a:pt x="0" y="1184046"/>
                </a:lnTo>
                <a:lnTo>
                  <a:pt x="0" y="0"/>
                </a:lnTo>
                <a:close/>
              </a:path>
            </a:pathLst>
          </a:custGeom>
          <a:blipFill>
            <a:blip r:embed="rId2">
              <a:alphaModFix amt="72000"/>
            </a:blip>
            <a:stretch>
              <a:fillRect b="-208633"/>
            </a:stretch>
          </a:blipFill>
        </p:spPr>
        <p:txBody>
          <a:bodyPr/>
          <a:lstStyle/>
          <a:p>
            <a:endParaRPr lang="en-IN"/>
          </a:p>
        </p:txBody>
      </p:sp>
      <p:grpSp>
        <p:nvGrpSpPr>
          <p:cNvPr id="3" name="Group 3"/>
          <p:cNvGrpSpPr/>
          <p:nvPr/>
        </p:nvGrpSpPr>
        <p:grpSpPr>
          <a:xfrm>
            <a:off x="0" y="0"/>
            <a:ext cx="18288000" cy="4491629"/>
            <a:chOff x="0" y="0"/>
            <a:chExt cx="4816593" cy="1182980"/>
          </a:xfrm>
          <a:solidFill>
            <a:srgbClr val="8F0001"/>
          </a:solidFill>
        </p:grpSpPr>
        <p:sp>
          <p:nvSpPr>
            <p:cNvPr id="4" name="Freeform 4"/>
            <p:cNvSpPr/>
            <p:nvPr/>
          </p:nvSpPr>
          <p:spPr>
            <a:xfrm>
              <a:off x="0" y="0"/>
              <a:ext cx="4816592" cy="1182980"/>
            </a:xfrm>
            <a:custGeom>
              <a:avLst/>
              <a:gdLst/>
              <a:ahLst/>
              <a:cxnLst/>
              <a:rect l="l" t="t" r="r" b="b"/>
              <a:pathLst>
                <a:path w="4816592" h="1182980">
                  <a:moveTo>
                    <a:pt x="0" y="0"/>
                  </a:moveTo>
                  <a:lnTo>
                    <a:pt x="4816592" y="0"/>
                  </a:lnTo>
                  <a:lnTo>
                    <a:pt x="4816592" y="1182980"/>
                  </a:lnTo>
                  <a:lnTo>
                    <a:pt x="0" y="1182980"/>
                  </a:lnTo>
                  <a:close/>
                </a:path>
              </a:pathLst>
            </a:custGeom>
            <a:grpFill/>
            <a:ln cap="sq">
              <a:noFill/>
              <a:prstDash val="solid"/>
              <a:miter/>
            </a:ln>
          </p:spPr>
          <p:txBody>
            <a:bodyPr/>
            <a:lstStyle/>
            <a:p>
              <a:endParaRPr lang="en-IN"/>
            </a:p>
          </p:txBody>
        </p:sp>
        <p:sp>
          <p:nvSpPr>
            <p:cNvPr id="5" name="TextBox 5"/>
            <p:cNvSpPr txBox="1"/>
            <p:nvPr/>
          </p:nvSpPr>
          <p:spPr>
            <a:xfrm>
              <a:off x="0" y="-19050"/>
              <a:ext cx="4816593" cy="1202030"/>
            </a:xfrm>
            <a:prstGeom prst="rect">
              <a:avLst/>
            </a:prstGeom>
            <a:grpFill/>
          </p:spPr>
          <p:txBody>
            <a:bodyPr lIns="50800" tIns="50800" rIns="50800" bIns="50800" rtlCol="0" anchor="ctr"/>
            <a:lstStyle/>
            <a:p>
              <a:pPr marL="0" lvl="0" indent="0" algn="ctr">
                <a:lnSpc>
                  <a:spcPts val="2859"/>
                </a:lnSpc>
                <a:spcBef>
                  <a:spcPct val="0"/>
                </a:spcBef>
              </a:pPr>
              <a:endParaRPr/>
            </a:p>
          </p:txBody>
        </p:sp>
      </p:grpSp>
      <p:sp>
        <p:nvSpPr>
          <p:cNvPr id="6" name="Freeform 6"/>
          <p:cNvSpPr/>
          <p:nvPr/>
        </p:nvSpPr>
        <p:spPr>
          <a:xfrm>
            <a:off x="-10253" y="-32263"/>
            <a:ext cx="18288000" cy="4491629"/>
          </a:xfrm>
          <a:custGeom>
            <a:avLst/>
            <a:gdLst/>
            <a:ahLst/>
            <a:cxnLst/>
            <a:rect l="l" t="t" r="r" b="b"/>
            <a:pathLst>
              <a:path w="18288000" h="4491629">
                <a:moveTo>
                  <a:pt x="0" y="0"/>
                </a:moveTo>
                <a:lnTo>
                  <a:pt x="18288000" y="0"/>
                </a:lnTo>
                <a:lnTo>
                  <a:pt x="18288000" y="4491629"/>
                </a:lnTo>
                <a:lnTo>
                  <a:pt x="0" y="4491629"/>
                </a:lnTo>
                <a:lnTo>
                  <a:pt x="0" y="0"/>
                </a:lnTo>
                <a:close/>
              </a:path>
            </a:pathLst>
          </a:custGeom>
          <a:blipFill>
            <a:blip r:embed="rId3">
              <a:alphaModFix amt="59000"/>
            </a:blip>
            <a:stretch>
              <a:fillRect t="-85634" b="-85634"/>
            </a:stretch>
          </a:blipFill>
          <a:ln cap="sq">
            <a:noFill/>
            <a:prstDash val="solid"/>
            <a:miter/>
          </a:ln>
        </p:spPr>
        <p:txBody>
          <a:bodyPr/>
          <a:lstStyle/>
          <a:p>
            <a:endParaRPr lang="en-IN"/>
          </a:p>
        </p:txBody>
      </p:sp>
      <p:grpSp>
        <p:nvGrpSpPr>
          <p:cNvPr id="7" name="Group 7"/>
          <p:cNvGrpSpPr/>
          <p:nvPr/>
        </p:nvGrpSpPr>
        <p:grpSpPr>
          <a:xfrm>
            <a:off x="2778327" y="2245814"/>
            <a:ext cx="12731346" cy="5171309"/>
            <a:chOff x="0" y="0"/>
            <a:chExt cx="3353112" cy="1361991"/>
          </a:xfrm>
          <a:solidFill>
            <a:srgbClr val="8F0001"/>
          </a:solidFill>
        </p:grpSpPr>
        <p:sp>
          <p:nvSpPr>
            <p:cNvPr id="8" name="Freeform 8"/>
            <p:cNvSpPr/>
            <p:nvPr/>
          </p:nvSpPr>
          <p:spPr>
            <a:xfrm>
              <a:off x="0" y="0"/>
              <a:ext cx="3353112" cy="1361991"/>
            </a:xfrm>
            <a:custGeom>
              <a:avLst/>
              <a:gdLst/>
              <a:ahLst/>
              <a:cxnLst/>
              <a:rect l="l" t="t" r="r" b="b"/>
              <a:pathLst>
                <a:path w="3353112" h="1361991">
                  <a:moveTo>
                    <a:pt x="15202" y="0"/>
                  </a:moveTo>
                  <a:lnTo>
                    <a:pt x="3337909" y="0"/>
                  </a:lnTo>
                  <a:cubicBezTo>
                    <a:pt x="3341941" y="0"/>
                    <a:pt x="3345808" y="1602"/>
                    <a:pt x="3348659" y="4453"/>
                  </a:cubicBezTo>
                  <a:cubicBezTo>
                    <a:pt x="3351510" y="7304"/>
                    <a:pt x="3353112" y="11171"/>
                    <a:pt x="3353112" y="15202"/>
                  </a:cubicBezTo>
                  <a:lnTo>
                    <a:pt x="3353112" y="1346788"/>
                  </a:lnTo>
                  <a:cubicBezTo>
                    <a:pt x="3353112" y="1350820"/>
                    <a:pt x="3351510" y="1354687"/>
                    <a:pt x="3348659" y="1357538"/>
                  </a:cubicBezTo>
                  <a:cubicBezTo>
                    <a:pt x="3345808" y="1360389"/>
                    <a:pt x="3341941" y="1361991"/>
                    <a:pt x="3337909" y="1361991"/>
                  </a:cubicBezTo>
                  <a:lnTo>
                    <a:pt x="15202" y="1361991"/>
                  </a:lnTo>
                  <a:cubicBezTo>
                    <a:pt x="11171" y="1361991"/>
                    <a:pt x="7304" y="1360389"/>
                    <a:pt x="4453" y="1357538"/>
                  </a:cubicBezTo>
                  <a:cubicBezTo>
                    <a:pt x="1602" y="1354687"/>
                    <a:pt x="0" y="1350820"/>
                    <a:pt x="0" y="1346788"/>
                  </a:cubicBezTo>
                  <a:lnTo>
                    <a:pt x="0" y="15202"/>
                  </a:lnTo>
                  <a:cubicBezTo>
                    <a:pt x="0" y="11171"/>
                    <a:pt x="1602" y="7304"/>
                    <a:pt x="4453" y="4453"/>
                  </a:cubicBezTo>
                  <a:cubicBezTo>
                    <a:pt x="7304" y="1602"/>
                    <a:pt x="11171" y="0"/>
                    <a:pt x="15202" y="0"/>
                  </a:cubicBezTo>
                  <a:close/>
                </a:path>
              </a:pathLst>
            </a:custGeom>
            <a:grpFill/>
            <a:ln cap="rnd">
              <a:noFill/>
              <a:prstDash val="solid"/>
              <a:round/>
            </a:ln>
          </p:spPr>
          <p:txBody>
            <a:bodyPr/>
            <a:lstStyle/>
            <a:p>
              <a:endParaRPr lang="en-IN"/>
            </a:p>
          </p:txBody>
        </p:sp>
        <p:sp>
          <p:nvSpPr>
            <p:cNvPr id="9" name="TextBox 9"/>
            <p:cNvSpPr txBox="1"/>
            <p:nvPr/>
          </p:nvSpPr>
          <p:spPr>
            <a:xfrm>
              <a:off x="0" y="-19050"/>
              <a:ext cx="3353112" cy="1381041"/>
            </a:xfrm>
            <a:prstGeom prst="rect">
              <a:avLst/>
            </a:prstGeom>
            <a:grpFill/>
          </p:spPr>
          <p:txBody>
            <a:bodyPr lIns="50800" tIns="50800" rIns="50800" bIns="50800" rtlCol="0" anchor="ctr"/>
            <a:lstStyle/>
            <a:p>
              <a:pPr marL="0" lvl="0" indent="0" algn="ctr">
                <a:lnSpc>
                  <a:spcPts val="2859"/>
                </a:lnSpc>
                <a:spcBef>
                  <a:spcPct val="0"/>
                </a:spcBef>
              </a:pPr>
              <a:endParaRPr/>
            </a:p>
          </p:txBody>
        </p:sp>
      </p:grpSp>
      <p:sp>
        <p:nvSpPr>
          <p:cNvPr id="10" name="TextBox 10"/>
          <p:cNvSpPr txBox="1"/>
          <p:nvPr/>
        </p:nvSpPr>
        <p:spPr>
          <a:xfrm>
            <a:off x="3558350" y="4197614"/>
            <a:ext cx="11150794" cy="2476202"/>
          </a:xfrm>
          <a:prstGeom prst="rect">
            <a:avLst/>
          </a:prstGeom>
        </p:spPr>
        <p:txBody>
          <a:bodyPr lIns="0" tIns="0" rIns="0" bIns="0" rtlCol="0" anchor="t">
            <a:spAutoFit/>
          </a:bodyPr>
          <a:lstStyle/>
          <a:p>
            <a:pPr algn="ctr">
              <a:lnSpc>
                <a:spcPts val="3950"/>
              </a:lnSpc>
            </a:pPr>
            <a:r>
              <a:rPr lang="en-US" sz="2469">
                <a:solidFill>
                  <a:srgbClr val="FFFFFF"/>
                </a:solidFill>
                <a:latin typeface="Open Sauce"/>
                <a:ea typeface="Open Sauce"/>
                <a:cs typeface="Open Sauce"/>
                <a:sym typeface="Open Sauce"/>
              </a:rPr>
              <a:t>Lorem ipsum dolor sit amet, consectetur adipiscing elit. Mauris porttitor nisi ut arcu sodales elementum. Fusce et sem ligula. Fusce venenatis vitae augue id sodales. Suspendisse non tincidunt lectus. Aliquam et lacus porta, finibus felis nec, pulvinar felis. In elementum massa ac consectetur semper. Mauris luctus eros diam, quis semper.</a:t>
            </a:r>
          </a:p>
        </p:txBody>
      </p:sp>
      <p:sp>
        <p:nvSpPr>
          <p:cNvPr id="11" name="TextBox 11"/>
          <p:cNvSpPr txBox="1"/>
          <p:nvPr/>
        </p:nvSpPr>
        <p:spPr>
          <a:xfrm>
            <a:off x="5679731" y="2788642"/>
            <a:ext cx="6928538" cy="1158738"/>
          </a:xfrm>
          <a:prstGeom prst="rect">
            <a:avLst/>
          </a:prstGeom>
        </p:spPr>
        <p:txBody>
          <a:bodyPr lIns="0" tIns="0" rIns="0" bIns="0" rtlCol="0" anchor="t">
            <a:spAutoFit/>
          </a:bodyPr>
          <a:lstStyle/>
          <a:p>
            <a:pPr marL="0" lvl="0" indent="0" algn="ctr">
              <a:lnSpc>
                <a:spcPts val="9582"/>
              </a:lnSpc>
              <a:spcBef>
                <a:spcPct val="0"/>
              </a:spcBef>
            </a:pPr>
            <a:r>
              <a:rPr lang="en-US" sz="6844" b="1" spc="-136">
                <a:solidFill>
                  <a:srgbClr val="FDFBFB"/>
                </a:solidFill>
                <a:latin typeface="Open Sauce Bold"/>
                <a:ea typeface="Open Sauce Bold"/>
                <a:cs typeface="Open Sauce Bold"/>
                <a:sym typeface="Open Sauce Bold"/>
              </a:rPr>
              <a:t>Introduction</a:t>
            </a:r>
          </a:p>
        </p:txBody>
      </p:sp>
      <p:grpSp>
        <p:nvGrpSpPr>
          <p:cNvPr id="12" name="Group 12"/>
          <p:cNvGrpSpPr/>
          <p:nvPr/>
        </p:nvGrpSpPr>
        <p:grpSpPr>
          <a:xfrm>
            <a:off x="16113923" y="9258300"/>
            <a:ext cx="327444" cy="32744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D33"/>
            </a:solidFill>
            <a:ln cap="sq">
              <a:noFill/>
              <a:prstDash val="solid"/>
              <a:miter/>
            </a:ln>
          </p:spPr>
          <p:txBody>
            <a:bodyPr/>
            <a:lstStyle/>
            <a:p>
              <a:endParaRPr lang="en-IN"/>
            </a:p>
          </p:txBody>
        </p:sp>
        <p:sp>
          <p:nvSpPr>
            <p:cNvPr id="14" name="TextBox 14"/>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5" name="Group 15"/>
          <p:cNvGrpSpPr/>
          <p:nvPr/>
        </p:nvGrpSpPr>
        <p:grpSpPr>
          <a:xfrm>
            <a:off x="15648108" y="9258300"/>
            <a:ext cx="327444" cy="32744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D33"/>
            </a:solidFill>
            <a:ln cap="sq">
              <a:noFill/>
              <a:prstDash val="solid"/>
              <a:miter/>
            </a:ln>
          </p:spPr>
          <p:txBody>
            <a:bodyPr/>
            <a:lstStyle/>
            <a:p>
              <a:endParaRPr lang="en-IN"/>
            </a:p>
          </p:txBody>
        </p:sp>
        <p:sp>
          <p:nvSpPr>
            <p:cNvPr id="17" name="TextBox 1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8" name="Group 18"/>
          <p:cNvGrpSpPr/>
          <p:nvPr/>
        </p:nvGrpSpPr>
        <p:grpSpPr>
          <a:xfrm>
            <a:off x="15161723" y="9258300"/>
            <a:ext cx="327444" cy="32744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D33"/>
            </a:solidFill>
            <a:ln cap="sq">
              <a:noFill/>
              <a:prstDash val="solid"/>
              <a:miter/>
            </a:ln>
          </p:spPr>
          <p:txBody>
            <a:bodyPr/>
            <a:lstStyle/>
            <a:p>
              <a:endParaRPr lang="en-IN"/>
            </a:p>
          </p:txBody>
        </p:sp>
        <p:sp>
          <p:nvSpPr>
            <p:cNvPr id="20" name="TextBox 20"/>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pic>
        <p:nvPicPr>
          <p:cNvPr id="22" name="Picture 21">
            <a:extLst>
              <a:ext uri="{FF2B5EF4-FFF2-40B4-BE49-F238E27FC236}">
                <a16:creationId xmlns:a16="http://schemas.microsoft.com/office/drawing/2014/main" id="{5BBF213C-3807-1D08-BD77-CC1031F80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8494714"/>
            <a:ext cx="5614126" cy="220919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32433" y="-339559"/>
            <a:ext cx="8956821" cy="11772679"/>
            <a:chOff x="0" y="0"/>
            <a:chExt cx="2171400" cy="2854048"/>
          </a:xfrm>
          <a:solidFill>
            <a:srgbClr val="8F0001"/>
          </a:solidFill>
        </p:grpSpPr>
        <p:sp>
          <p:nvSpPr>
            <p:cNvPr id="3" name="Freeform 3"/>
            <p:cNvSpPr/>
            <p:nvPr/>
          </p:nvSpPr>
          <p:spPr>
            <a:xfrm>
              <a:off x="0" y="0"/>
              <a:ext cx="2171400" cy="2854048"/>
            </a:xfrm>
            <a:custGeom>
              <a:avLst/>
              <a:gdLst/>
              <a:ahLst/>
              <a:cxnLst/>
              <a:rect l="l" t="t" r="r" b="b"/>
              <a:pathLst>
                <a:path w="2171400" h="2854048">
                  <a:moveTo>
                    <a:pt x="37167" y="0"/>
                  </a:moveTo>
                  <a:lnTo>
                    <a:pt x="2134233" y="0"/>
                  </a:lnTo>
                  <a:cubicBezTo>
                    <a:pt x="2154760" y="0"/>
                    <a:pt x="2171400" y="16640"/>
                    <a:pt x="2171400" y="37167"/>
                  </a:cubicBezTo>
                  <a:lnTo>
                    <a:pt x="2171400" y="2816880"/>
                  </a:lnTo>
                  <a:cubicBezTo>
                    <a:pt x="2171400" y="2826738"/>
                    <a:pt x="2167484" y="2836192"/>
                    <a:pt x="2160514" y="2843162"/>
                  </a:cubicBezTo>
                  <a:cubicBezTo>
                    <a:pt x="2153544" y="2850132"/>
                    <a:pt x="2144090" y="2854048"/>
                    <a:pt x="2134233" y="2854048"/>
                  </a:cubicBezTo>
                  <a:lnTo>
                    <a:pt x="37167" y="2854048"/>
                  </a:lnTo>
                  <a:cubicBezTo>
                    <a:pt x="27310" y="2854048"/>
                    <a:pt x="17856" y="2850132"/>
                    <a:pt x="10886" y="2843162"/>
                  </a:cubicBezTo>
                  <a:cubicBezTo>
                    <a:pt x="3916" y="2836192"/>
                    <a:pt x="0" y="2826738"/>
                    <a:pt x="0" y="2816880"/>
                  </a:cubicBezTo>
                  <a:lnTo>
                    <a:pt x="0" y="37167"/>
                  </a:lnTo>
                  <a:cubicBezTo>
                    <a:pt x="0" y="27310"/>
                    <a:pt x="3916" y="17856"/>
                    <a:pt x="10886" y="10886"/>
                  </a:cubicBezTo>
                  <a:cubicBezTo>
                    <a:pt x="17856" y="3916"/>
                    <a:pt x="27310" y="0"/>
                    <a:pt x="37167" y="0"/>
                  </a:cubicBezTo>
                  <a:close/>
                </a:path>
              </a:pathLst>
            </a:custGeom>
            <a:grpFill/>
            <a:ln cap="rnd">
              <a:noFill/>
              <a:prstDash val="solid"/>
              <a:round/>
            </a:ln>
          </p:spPr>
          <p:txBody>
            <a:bodyPr/>
            <a:lstStyle/>
            <a:p>
              <a:endParaRPr lang="en-IN"/>
            </a:p>
          </p:txBody>
        </p:sp>
        <p:sp>
          <p:nvSpPr>
            <p:cNvPr id="4" name="TextBox 4"/>
            <p:cNvSpPr txBox="1"/>
            <p:nvPr/>
          </p:nvSpPr>
          <p:spPr>
            <a:xfrm>
              <a:off x="0" y="-19050"/>
              <a:ext cx="2171400" cy="2873098"/>
            </a:xfrm>
            <a:prstGeom prst="rect">
              <a:avLst/>
            </a:prstGeom>
            <a:grpFill/>
          </p:spPr>
          <p:txBody>
            <a:bodyPr lIns="50800" tIns="50800" rIns="50800" bIns="50800" rtlCol="0" anchor="ctr"/>
            <a:lstStyle/>
            <a:p>
              <a:pPr marL="0" lvl="0" indent="0" algn="ctr">
                <a:lnSpc>
                  <a:spcPts val="2859"/>
                </a:lnSpc>
                <a:spcBef>
                  <a:spcPct val="0"/>
                </a:spcBef>
              </a:pPr>
              <a:endParaRPr/>
            </a:p>
          </p:txBody>
        </p:sp>
      </p:grpSp>
      <p:grpSp>
        <p:nvGrpSpPr>
          <p:cNvPr id="6" name="Group 6"/>
          <p:cNvGrpSpPr>
            <a:grpSpLocks noChangeAspect="1"/>
          </p:cNvGrpSpPr>
          <p:nvPr/>
        </p:nvGrpSpPr>
        <p:grpSpPr>
          <a:xfrm>
            <a:off x="9832433" y="-339559"/>
            <a:ext cx="8735127" cy="6811477"/>
            <a:chOff x="0" y="0"/>
            <a:chExt cx="6350000" cy="4951603"/>
          </a:xfrm>
        </p:grpSpPr>
        <p:sp>
          <p:nvSpPr>
            <p:cNvPr id="7" name="Freeform 7"/>
            <p:cNvSpPr/>
            <p:nvPr/>
          </p:nvSpPr>
          <p:spPr>
            <a:xfrm>
              <a:off x="0" y="0"/>
              <a:ext cx="6349873" cy="4951520"/>
            </a:xfrm>
            <a:custGeom>
              <a:avLst/>
              <a:gdLst/>
              <a:ahLst/>
              <a:cxnLst/>
              <a:rect l="l" t="t" r="r" b="b"/>
              <a:pathLst>
                <a:path w="6349873" h="4951520">
                  <a:moveTo>
                    <a:pt x="292100" y="0"/>
                  </a:moveTo>
                  <a:cubicBezTo>
                    <a:pt x="131445" y="0"/>
                    <a:pt x="0" y="131445"/>
                    <a:pt x="0" y="292100"/>
                  </a:cubicBezTo>
                  <a:lnTo>
                    <a:pt x="0" y="3332480"/>
                  </a:lnTo>
                  <a:cubicBezTo>
                    <a:pt x="0" y="3493135"/>
                    <a:pt x="128397" y="3652520"/>
                    <a:pt x="285369" y="3686683"/>
                  </a:cubicBezTo>
                  <a:lnTo>
                    <a:pt x="6064504" y="4944999"/>
                  </a:lnTo>
                  <a:cubicBezTo>
                    <a:pt x="6221476" y="4979162"/>
                    <a:pt x="6349873" y="4875657"/>
                    <a:pt x="6349873" y="4715002"/>
                  </a:cubicBezTo>
                  <a:lnTo>
                    <a:pt x="6349873" y="292100"/>
                  </a:lnTo>
                  <a:cubicBezTo>
                    <a:pt x="6349873" y="131445"/>
                    <a:pt x="6218428" y="0"/>
                    <a:pt x="6057773" y="0"/>
                  </a:cubicBezTo>
                  <a:lnTo>
                    <a:pt x="292100" y="0"/>
                  </a:lnTo>
                  <a:close/>
                </a:path>
              </a:pathLst>
            </a:custGeom>
            <a:blipFill>
              <a:blip r:embed="rId2"/>
              <a:stretch>
                <a:fillRect l="-8520" r="-8520"/>
              </a:stretch>
            </a:blipFill>
          </p:spPr>
          <p:txBody>
            <a:bodyPr/>
            <a:lstStyle/>
            <a:p>
              <a:endParaRPr lang="en-IN"/>
            </a:p>
          </p:txBody>
        </p:sp>
      </p:grpSp>
      <p:sp>
        <p:nvSpPr>
          <p:cNvPr id="8" name="Freeform 8"/>
          <p:cNvSpPr/>
          <p:nvPr/>
        </p:nvSpPr>
        <p:spPr>
          <a:xfrm>
            <a:off x="10334905" y="5642237"/>
            <a:ext cx="2264637" cy="1659361"/>
          </a:xfrm>
          <a:custGeom>
            <a:avLst/>
            <a:gdLst/>
            <a:ahLst/>
            <a:cxnLst/>
            <a:rect l="l" t="t" r="r" b="b"/>
            <a:pathLst>
              <a:path w="2264637" h="1659361">
                <a:moveTo>
                  <a:pt x="0" y="0"/>
                </a:moveTo>
                <a:lnTo>
                  <a:pt x="2264637" y="0"/>
                </a:lnTo>
                <a:lnTo>
                  <a:pt x="2264637" y="1659362"/>
                </a:lnTo>
                <a:lnTo>
                  <a:pt x="0" y="1659362"/>
                </a:lnTo>
                <a:lnTo>
                  <a:pt x="0" y="0"/>
                </a:lnTo>
                <a:close/>
              </a:path>
            </a:pathLst>
          </a:custGeom>
          <a:blipFill>
            <a:blip>
              <a:alphaModFix amt="15000"/>
              <a:extLst>
                <a:ext uri="{96DAC541-7B7A-43D3-8B79-37D633B846F1}">
                  <asvg:svgBlip xmlns:asvg="http://schemas.microsoft.com/office/drawing/2016/SVG/main" r:embed="rId3"/>
                </a:ext>
              </a:extLst>
            </a:blip>
            <a:stretch>
              <a:fillRect/>
            </a:stretch>
          </a:blipFill>
        </p:spPr>
        <p:txBody>
          <a:bodyPr/>
          <a:lstStyle/>
          <a:p>
            <a:endParaRPr lang="en-IN"/>
          </a:p>
        </p:txBody>
      </p:sp>
      <p:sp>
        <p:nvSpPr>
          <p:cNvPr id="9" name="TextBox 9"/>
          <p:cNvSpPr txBox="1"/>
          <p:nvPr/>
        </p:nvSpPr>
        <p:spPr>
          <a:xfrm>
            <a:off x="1295137" y="2409166"/>
            <a:ext cx="5376858" cy="774764"/>
          </a:xfrm>
          <a:prstGeom prst="rect">
            <a:avLst/>
          </a:prstGeom>
        </p:spPr>
        <p:txBody>
          <a:bodyPr lIns="0" tIns="0" rIns="0" bIns="0" rtlCol="0" anchor="t">
            <a:spAutoFit/>
          </a:bodyPr>
          <a:lstStyle/>
          <a:p>
            <a:pPr marL="0" lvl="0" indent="0" algn="l">
              <a:lnSpc>
                <a:spcPts val="6644"/>
              </a:lnSpc>
              <a:spcBef>
                <a:spcPct val="0"/>
              </a:spcBef>
            </a:pPr>
            <a:r>
              <a:rPr lang="en-US" sz="4746" b="1" spc="-94" dirty="0">
                <a:solidFill>
                  <a:srgbClr val="191919"/>
                </a:solidFill>
                <a:latin typeface="Open Sauce Bold"/>
                <a:ea typeface="Open Sauce Bold"/>
                <a:cs typeface="Open Sauce Bold"/>
                <a:sym typeface="Open Sauce Bold"/>
              </a:rPr>
              <a:t>Heading 1</a:t>
            </a:r>
          </a:p>
        </p:txBody>
      </p:sp>
      <p:sp>
        <p:nvSpPr>
          <p:cNvPr id="11" name="TextBox 11"/>
          <p:cNvSpPr txBox="1"/>
          <p:nvPr/>
        </p:nvSpPr>
        <p:spPr>
          <a:xfrm>
            <a:off x="1295137" y="3393723"/>
            <a:ext cx="6274156" cy="5005500"/>
          </a:xfrm>
          <a:prstGeom prst="rect">
            <a:avLst/>
          </a:prstGeom>
        </p:spPr>
        <p:txBody>
          <a:bodyPr lIns="0" tIns="0" rIns="0" bIns="0" rtlCol="0" anchor="t">
            <a:spAutoFit/>
          </a:bodyPr>
          <a:lstStyle/>
          <a:p>
            <a:pPr marL="0" lvl="0" indent="0" algn="l">
              <a:lnSpc>
                <a:spcPts val="3656"/>
              </a:lnSpc>
            </a:pPr>
            <a:r>
              <a:rPr lang="en-US" sz="2453" u="none" strike="noStrike" spc="39">
                <a:solidFill>
                  <a:srgbClr val="191919"/>
                </a:solidFill>
                <a:latin typeface="Open Sauce"/>
                <a:ea typeface="Open Sauce"/>
                <a:cs typeface="Open Sauce"/>
                <a:sym typeface="Open Sauce"/>
              </a:rPr>
              <a:t>Lorem ipsum dolor sit amet, consectetur adipiscing elit. Mauris porttitor nisi ut arcu sodales elementum. Fusce et sem ligula. Fusce venenatis vitae augue id sodales. </a:t>
            </a:r>
          </a:p>
          <a:p>
            <a:pPr marL="0" lvl="0" indent="0" algn="l">
              <a:lnSpc>
                <a:spcPts val="3656"/>
              </a:lnSpc>
            </a:pPr>
            <a:endParaRPr lang="en-US" sz="2453" u="none" strike="noStrike" spc="39">
              <a:solidFill>
                <a:srgbClr val="191919"/>
              </a:solidFill>
              <a:latin typeface="Open Sauce"/>
              <a:ea typeface="Open Sauce"/>
              <a:cs typeface="Open Sauce"/>
              <a:sym typeface="Open Sauce"/>
            </a:endParaRPr>
          </a:p>
          <a:p>
            <a:pPr marL="0" lvl="0" indent="0" algn="l">
              <a:lnSpc>
                <a:spcPts val="3656"/>
              </a:lnSpc>
            </a:pPr>
            <a:r>
              <a:rPr lang="en-US" sz="2453" u="none" strike="noStrike" spc="39">
                <a:solidFill>
                  <a:srgbClr val="191919"/>
                </a:solidFill>
                <a:latin typeface="Open Sauce"/>
                <a:ea typeface="Open Sauce"/>
                <a:cs typeface="Open Sauce"/>
                <a:sym typeface="Open Sauce"/>
              </a:rPr>
              <a:t>Suspendisse non tincidunt lectus. Aliquam et lacus porta, finibus felis nec, pulvinar felis. In elementum massa ac consectetur semper. Mauris luctus eros diam, quis semper.</a:t>
            </a:r>
          </a:p>
        </p:txBody>
      </p:sp>
      <p:sp>
        <p:nvSpPr>
          <p:cNvPr id="12" name="TextBox 12"/>
          <p:cNvSpPr txBox="1"/>
          <p:nvPr/>
        </p:nvSpPr>
        <p:spPr>
          <a:xfrm>
            <a:off x="10650504" y="6671470"/>
            <a:ext cx="6608796" cy="2285947"/>
          </a:xfrm>
          <a:prstGeom prst="rect">
            <a:avLst/>
          </a:prstGeom>
        </p:spPr>
        <p:txBody>
          <a:bodyPr lIns="0" tIns="0" rIns="0" bIns="0" rtlCol="0" anchor="t">
            <a:spAutoFit/>
          </a:bodyPr>
          <a:lstStyle/>
          <a:p>
            <a:pPr algn="l">
              <a:lnSpc>
                <a:spcPts val="4604"/>
              </a:lnSpc>
            </a:pPr>
            <a:r>
              <a:rPr lang="en-US" sz="2502" b="1" i="1" spc="25" dirty="0">
                <a:solidFill>
                  <a:srgbClr val="FDFBFB"/>
                </a:solidFill>
                <a:latin typeface="Open Sauce Bold Italics"/>
                <a:ea typeface="Open Sauce Bold Italics"/>
                <a:cs typeface="Open Sauce Bold Italics"/>
                <a:sym typeface="Open Sauce Bold Italics"/>
              </a:rPr>
              <a:t>Quotes………………………………………..</a:t>
            </a:r>
          </a:p>
          <a:p>
            <a:pPr algn="l">
              <a:lnSpc>
                <a:spcPts val="4604"/>
              </a:lnSpc>
            </a:pPr>
            <a:r>
              <a:rPr lang="en-US" sz="2502" b="1" i="1" spc="25" dirty="0">
                <a:solidFill>
                  <a:srgbClr val="FDFBFB"/>
                </a:solidFill>
                <a:latin typeface="Open Sauce Bold Italics"/>
                <a:ea typeface="Open Sauce Bold Italics"/>
                <a:cs typeface="Open Sauce Bold Italics"/>
                <a:sym typeface="Open Sauce Bold Italics"/>
              </a:rPr>
              <a:t>………………………………………….</a:t>
            </a:r>
          </a:p>
          <a:p>
            <a:pPr algn="l">
              <a:lnSpc>
                <a:spcPts val="4604"/>
              </a:lnSpc>
            </a:pPr>
            <a:r>
              <a:rPr lang="en-US" sz="2502" b="1" i="1" spc="25" dirty="0">
                <a:solidFill>
                  <a:srgbClr val="FDFBFB"/>
                </a:solidFill>
                <a:latin typeface="Open Sauce Bold Italics"/>
                <a:ea typeface="Open Sauce Bold Italics"/>
                <a:cs typeface="Open Sauce Bold Italics"/>
                <a:sym typeface="Open Sauce Bold Italics"/>
              </a:rPr>
              <a:t>……………………………………………</a:t>
            </a:r>
          </a:p>
          <a:p>
            <a:pPr algn="l">
              <a:lnSpc>
                <a:spcPts val="4604"/>
              </a:lnSpc>
            </a:pPr>
            <a:r>
              <a:rPr lang="en-US" sz="2502" b="1" i="1" spc="25" dirty="0">
                <a:solidFill>
                  <a:srgbClr val="FDFBFB"/>
                </a:solidFill>
                <a:latin typeface="Open Sauce Bold Italics"/>
                <a:ea typeface="Open Sauce Bold Italics"/>
                <a:cs typeface="Open Sauce Bold Italics"/>
                <a:sym typeface="Open Sauce Bold Italics"/>
              </a:rPr>
              <a:t>………………………………………</a:t>
            </a:r>
          </a:p>
        </p:txBody>
      </p:sp>
      <p:pic>
        <p:nvPicPr>
          <p:cNvPr id="10" name="Picture 9">
            <a:extLst>
              <a:ext uri="{FF2B5EF4-FFF2-40B4-BE49-F238E27FC236}">
                <a16:creationId xmlns:a16="http://schemas.microsoft.com/office/drawing/2014/main" id="{123CDF04-F6C4-7BAE-B62B-D07814772D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8494714"/>
            <a:ext cx="5614126" cy="220919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7219" y="3358829"/>
            <a:ext cx="6064231" cy="795212"/>
          </a:xfrm>
          <a:prstGeom prst="rect">
            <a:avLst/>
          </a:prstGeom>
        </p:spPr>
        <p:txBody>
          <a:bodyPr lIns="0" tIns="0" rIns="0" bIns="0" rtlCol="0" anchor="t">
            <a:spAutoFit/>
          </a:bodyPr>
          <a:lstStyle/>
          <a:p>
            <a:pPr marL="0" lvl="0" indent="0" algn="l">
              <a:lnSpc>
                <a:spcPts val="6569"/>
              </a:lnSpc>
              <a:spcBef>
                <a:spcPct val="0"/>
              </a:spcBef>
            </a:pPr>
            <a:r>
              <a:rPr lang="en-US" sz="4692" b="1" spc="-93" dirty="0">
                <a:solidFill>
                  <a:srgbClr val="191919"/>
                </a:solidFill>
                <a:latin typeface="Open Sauce Bold"/>
                <a:ea typeface="Open Sauce Bold"/>
                <a:cs typeface="Open Sauce Bold"/>
                <a:sym typeface="Open Sauce Bold"/>
              </a:rPr>
              <a:t>Points </a:t>
            </a:r>
          </a:p>
        </p:txBody>
      </p:sp>
      <p:sp>
        <p:nvSpPr>
          <p:cNvPr id="3" name="TextBox 3"/>
          <p:cNvSpPr txBox="1"/>
          <p:nvPr/>
        </p:nvSpPr>
        <p:spPr>
          <a:xfrm>
            <a:off x="1777219" y="4319575"/>
            <a:ext cx="6064231" cy="1473761"/>
          </a:xfrm>
          <a:prstGeom prst="rect">
            <a:avLst/>
          </a:prstGeom>
        </p:spPr>
        <p:txBody>
          <a:bodyPr lIns="0" tIns="0" rIns="0" bIns="0" rtlCol="0" anchor="t">
            <a:spAutoFit/>
          </a:bodyPr>
          <a:lstStyle/>
          <a:p>
            <a:pPr marL="0" lvl="0" indent="0" algn="l">
              <a:lnSpc>
                <a:spcPts val="3021"/>
              </a:lnSpc>
            </a:pPr>
            <a:r>
              <a:rPr lang="en-US" sz="2014">
                <a:solidFill>
                  <a:srgbClr val="343432"/>
                </a:solidFill>
                <a:latin typeface="Open Sauce"/>
                <a:ea typeface="Open Sauce"/>
                <a:cs typeface="Open Sauce"/>
                <a:sym typeface="Open Sauce"/>
              </a:rPr>
              <a:t>Lorem ipsum dolor sit amet, consectetur adipiscing elit. Aliquam semper ipsum urna, nec cursus dolor dictum nec. Donec luctus mauris quis cursus.</a:t>
            </a:r>
          </a:p>
        </p:txBody>
      </p:sp>
      <p:sp>
        <p:nvSpPr>
          <p:cNvPr id="5" name="Freeform 5"/>
          <p:cNvSpPr/>
          <p:nvPr/>
        </p:nvSpPr>
        <p:spPr>
          <a:xfrm>
            <a:off x="-2130669" y="6869366"/>
            <a:ext cx="5578401" cy="557840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noFill/>
          <a:ln w="742950" cap="sq">
            <a:solidFill>
              <a:srgbClr val="8F0001"/>
            </a:solidFill>
            <a:prstDash val="solid"/>
            <a:miter/>
          </a:ln>
        </p:spPr>
        <p:txBody>
          <a:bodyPr/>
          <a:lstStyle/>
          <a:p>
            <a:endParaRPr lang="en-IN" dirty="0"/>
          </a:p>
        </p:txBody>
      </p:sp>
      <p:grpSp>
        <p:nvGrpSpPr>
          <p:cNvPr id="7" name="Group 7"/>
          <p:cNvGrpSpPr/>
          <p:nvPr/>
        </p:nvGrpSpPr>
        <p:grpSpPr>
          <a:xfrm>
            <a:off x="3684175" y="7005833"/>
            <a:ext cx="452472" cy="45247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w="742950" cap="sq">
              <a:solidFill>
                <a:srgbClr val="8F0001"/>
              </a:solidFill>
              <a:prstDash val="solid"/>
              <a:miter/>
            </a:ln>
          </p:spPr>
          <p:txBody>
            <a:bodyPr/>
            <a:lstStyle/>
            <a:p>
              <a:endParaRPr lang="en-IN"/>
            </a:p>
          </p:txBody>
        </p:sp>
        <p:sp>
          <p:nvSpPr>
            <p:cNvPr id="9" name="TextBox 9"/>
            <p:cNvSpPr txBox="1"/>
            <p:nvPr/>
          </p:nvSpPr>
          <p:spPr>
            <a:xfrm>
              <a:off x="76200" y="38100"/>
              <a:ext cx="660400" cy="698500"/>
            </a:xfrm>
            <a:prstGeom prst="rect">
              <a:avLst/>
            </a:prstGeom>
            <a:ln>
              <a:solidFill>
                <a:srgbClr val="8F0001"/>
              </a:solidFill>
            </a:ln>
          </p:spPr>
          <p:txBody>
            <a:bodyPr lIns="50800" tIns="50800" rIns="50800" bIns="50800" rtlCol="0" anchor="ctr"/>
            <a:lstStyle/>
            <a:p>
              <a:pPr marL="0" lvl="0" indent="0" algn="ctr">
                <a:lnSpc>
                  <a:spcPts val="2756"/>
                </a:lnSpc>
                <a:spcBef>
                  <a:spcPct val="0"/>
                </a:spcBef>
              </a:pPr>
              <a:endParaRPr/>
            </a:p>
          </p:txBody>
        </p:sp>
      </p:grpSp>
      <p:grpSp>
        <p:nvGrpSpPr>
          <p:cNvPr id="10" name="Group 10"/>
          <p:cNvGrpSpPr/>
          <p:nvPr/>
        </p:nvGrpSpPr>
        <p:grpSpPr>
          <a:xfrm>
            <a:off x="15017929" y="-2533783"/>
            <a:ext cx="5002094" cy="500209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0001">
                <a:alpha val="32941"/>
              </a:srgbClr>
            </a:solidFill>
            <a:ln w="742950" cap="sq">
              <a:solidFill>
                <a:srgbClr val="8F0001"/>
              </a:solidFill>
              <a:prstDash val="solid"/>
              <a:miter/>
            </a:ln>
          </p:spPr>
          <p:txBody>
            <a:bodyPr/>
            <a:lstStyle/>
            <a:p>
              <a:endParaRPr lang="en-IN"/>
            </a:p>
          </p:txBody>
        </p:sp>
        <p:sp>
          <p:nvSpPr>
            <p:cNvPr id="12" name="TextBox 12"/>
            <p:cNvSpPr txBox="1"/>
            <p:nvPr/>
          </p:nvSpPr>
          <p:spPr>
            <a:xfrm>
              <a:off x="76200" y="38100"/>
              <a:ext cx="660400" cy="698500"/>
            </a:xfrm>
            <a:prstGeom prst="rect">
              <a:avLst/>
            </a:prstGeom>
            <a:ln>
              <a:solidFill>
                <a:srgbClr val="8F0001"/>
              </a:solidFill>
            </a:ln>
          </p:spPr>
          <p:txBody>
            <a:bodyPr lIns="50800" tIns="50800" rIns="50800" bIns="50800" rtlCol="0" anchor="ctr"/>
            <a:lstStyle/>
            <a:p>
              <a:pPr marL="0" lvl="0" indent="0" algn="ctr">
                <a:lnSpc>
                  <a:spcPts val="2756"/>
                </a:lnSpc>
                <a:spcBef>
                  <a:spcPct val="0"/>
                </a:spcBef>
              </a:pPr>
              <a:endParaRPr/>
            </a:p>
          </p:txBody>
        </p:sp>
      </p:grpSp>
      <p:sp>
        <p:nvSpPr>
          <p:cNvPr id="13" name="Freeform 13"/>
          <p:cNvSpPr/>
          <p:nvPr/>
        </p:nvSpPr>
        <p:spPr>
          <a:xfrm rot="-10800000">
            <a:off x="9028187" y="3444554"/>
            <a:ext cx="5128563" cy="381636"/>
          </a:xfrm>
          <a:custGeom>
            <a:avLst/>
            <a:gdLst/>
            <a:ahLst/>
            <a:cxnLst/>
            <a:rect l="l" t="t" r="r" b="b"/>
            <a:pathLst>
              <a:path w="5128563" h="381636">
                <a:moveTo>
                  <a:pt x="0" y="0"/>
                </a:moveTo>
                <a:lnTo>
                  <a:pt x="5128564" y="0"/>
                </a:lnTo>
                <a:lnTo>
                  <a:pt x="5128564" y="381637"/>
                </a:lnTo>
                <a:lnTo>
                  <a:pt x="0" y="381637"/>
                </a:lnTo>
                <a:lnTo>
                  <a:pt x="0" y="0"/>
                </a:lnTo>
                <a:close/>
              </a:path>
            </a:pathLst>
          </a:custGeom>
          <a:blipFill>
            <a:blip r:embed="rId2">
              <a:alphaModFix amt="72000"/>
            </a:blip>
            <a:stretch>
              <a:fillRect b="-286352"/>
            </a:stretch>
          </a:blipFill>
        </p:spPr>
        <p:txBody>
          <a:bodyPr/>
          <a:lstStyle/>
          <a:p>
            <a:endParaRPr lang="en-IN"/>
          </a:p>
        </p:txBody>
      </p:sp>
      <p:grpSp>
        <p:nvGrpSpPr>
          <p:cNvPr id="14" name="Group 14"/>
          <p:cNvGrpSpPr/>
          <p:nvPr/>
        </p:nvGrpSpPr>
        <p:grpSpPr>
          <a:xfrm>
            <a:off x="8921546" y="1425268"/>
            <a:ext cx="5334876" cy="2086085"/>
            <a:chOff x="0" y="0"/>
            <a:chExt cx="1234628" cy="482774"/>
          </a:xfrm>
        </p:grpSpPr>
        <p:sp>
          <p:nvSpPr>
            <p:cNvPr id="15" name="Freeform 15"/>
            <p:cNvSpPr/>
            <p:nvPr/>
          </p:nvSpPr>
          <p:spPr>
            <a:xfrm>
              <a:off x="0" y="0"/>
              <a:ext cx="1234628" cy="48277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solidFill>
                <a:srgbClr val="8F0001"/>
              </a:solidFill>
              <a:prstDash val="solid"/>
              <a:round/>
            </a:ln>
          </p:spPr>
          <p:txBody>
            <a:bodyPr/>
            <a:lstStyle/>
            <a:p>
              <a:endParaRPr lang="en-IN"/>
            </a:p>
          </p:txBody>
        </p:sp>
        <p:sp>
          <p:nvSpPr>
            <p:cNvPr id="16" name="TextBox 16"/>
            <p:cNvSpPr txBox="1"/>
            <p:nvPr/>
          </p:nvSpPr>
          <p:spPr>
            <a:xfrm>
              <a:off x="0" y="-38100"/>
              <a:ext cx="1234628" cy="520874"/>
            </a:xfrm>
            <a:prstGeom prst="rect">
              <a:avLst/>
            </a:prstGeom>
            <a:ln>
              <a:solidFill>
                <a:srgbClr val="8F0001"/>
              </a:solidFill>
            </a:ln>
          </p:spPr>
          <p:txBody>
            <a:bodyPr lIns="50800" tIns="50800" rIns="50800" bIns="50800" rtlCol="0" anchor="ctr"/>
            <a:lstStyle/>
            <a:p>
              <a:pPr marL="0" lvl="0" indent="0" algn="ctr">
                <a:lnSpc>
                  <a:spcPts val="2756"/>
                </a:lnSpc>
                <a:spcBef>
                  <a:spcPct val="0"/>
                </a:spcBef>
              </a:pPr>
              <a:endParaRPr/>
            </a:p>
          </p:txBody>
        </p:sp>
      </p:grpSp>
      <p:grpSp>
        <p:nvGrpSpPr>
          <p:cNvPr id="17" name="Group 17"/>
          <p:cNvGrpSpPr/>
          <p:nvPr/>
        </p:nvGrpSpPr>
        <p:grpSpPr>
          <a:xfrm>
            <a:off x="8307532" y="1878174"/>
            <a:ext cx="1228028" cy="1226514"/>
            <a:chOff x="0" y="0"/>
            <a:chExt cx="323431" cy="323032"/>
          </a:xfrm>
        </p:grpSpPr>
        <p:sp>
          <p:nvSpPr>
            <p:cNvPr id="18" name="Freeform 18"/>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IN"/>
            </a:p>
          </p:txBody>
        </p:sp>
        <p:sp>
          <p:nvSpPr>
            <p:cNvPr id="19" name="TextBox 19"/>
            <p:cNvSpPr txBox="1"/>
            <p:nvPr/>
          </p:nvSpPr>
          <p:spPr>
            <a:xfrm>
              <a:off x="0" y="-114300"/>
              <a:ext cx="323431" cy="437332"/>
            </a:xfrm>
            <a:prstGeom prst="rect">
              <a:avLst/>
            </a:prstGeom>
          </p:spPr>
          <p:txBody>
            <a:bodyPr lIns="50800" tIns="50800" rIns="50800" bIns="50800" rtlCol="0" anchor="ctr"/>
            <a:lstStyle/>
            <a:p>
              <a:pPr algn="ctr">
                <a:lnSpc>
                  <a:spcPts val="8076"/>
                </a:lnSpc>
              </a:pPr>
              <a:endParaRPr/>
            </a:p>
          </p:txBody>
        </p:sp>
      </p:grpSp>
      <p:sp>
        <p:nvSpPr>
          <p:cNvPr id="20" name="TextBox 20"/>
          <p:cNvSpPr txBox="1"/>
          <p:nvPr/>
        </p:nvSpPr>
        <p:spPr>
          <a:xfrm>
            <a:off x="9584961" y="2179975"/>
            <a:ext cx="4183100" cy="1007405"/>
          </a:xfrm>
          <a:prstGeom prst="rect">
            <a:avLst/>
          </a:prstGeom>
        </p:spPr>
        <p:txBody>
          <a:bodyPr lIns="0" tIns="0" rIns="0" bIns="0" rtlCol="0" anchor="t">
            <a:spAutoFit/>
          </a:bodyPr>
          <a:lstStyle/>
          <a:p>
            <a:pPr marL="0" lvl="0" indent="0" algn="l">
              <a:lnSpc>
                <a:spcPts val="2065"/>
              </a:lnSpc>
              <a:spcBef>
                <a:spcPct val="0"/>
              </a:spcBef>
            </a:pPr>
            <a:r>
              <a:rPr lang="en-US" sz="1613">
                <a:solidFill>
                  <a:srgbClr val="231F20"/>
                </a:solidFill>
                <a:latin typeface="Open Sauce"/>
                <a:ea typeface="Open Sauce"/>
                <a:cs typeface="Open Sauce"/>
                <a:sym typeface="Open Sauce"/>
              </a:rPr>
              <a:t>Lorem ipsum dolor sit amet, consectetur adipiscing elit. Aliquam semper ipsum urna, nec cursus dolor dictum nec. Donec luctus mauris quis cursus.</a:t>
            </a:r>
          </a:p>
        </p:txBody>
      </p:sp>
      <p:sp>
        <p:nvSpPr>
          <p:cNvPr id="21" name="TextBox 21"/>
          <p:cNvSpPr txBox="1"/>
          <p:nvPr/>
        </p:nvSpPr>
        <p:spPr>
          <a:xfrm>
            <a:off x="9667546" y="1715095"/>
            <a:ext cx="4100514" cy="358047"/>
          </a:xfrm>
          <a:prstGeom prst="rect">
            <a:avLst/>
          </a:prstGeom>
        </p:spPr>
        <p:txBody>
          <a:bodyPr lIns="0" tIns="0" rIns="0" bIns="0" rtlCol="0" anchor="t">
            <a:spAutoFit/>
          </a:bodyPr>
          <a:lstStyle/>
          <a:p>
            <a:pPr marL="0" lvl="0" indent="0" algn="l">
              <a:lnSpc>
                <a:spcPts val="3017"/>
              </a:lnSpc>
              <a:spcBef>
                <a:spcPct val="0"/>
              </a:spcBef>
            </a:pPr>
            <a:r>
              <a:rPr lang="en-US" sz="2357" b="1" dirty="0">
                <a:solidFill>
                  <a:srgbClr val="333231"/>
                </a:solidFill>
                <a:latin typeface="Open Sauce Bold"/>
                <a:ea typeface="Open Sauce Bold"/>
                <a:cs typeface="Open Sauce Bold"/>
                <a:sym typeface="Open Sauce Bold"/>
              </a:rPr>
              <a:t>Point 1</a:t>
            </a:r>
          </a:p>
        </p:txBody>
      </p:sp>
      <p:sp>
        <p:nvSpPr>
          <p:cNvPr id="22" name="Freeform 22"/>
          <p:cNvSpPr/>
          <p:nvPr/>
        </p:nvSpPr>
        <p:spPr>
          <a:xfrm rot="-10800000">
            <a:off x="9028187" y="5940727"/>
            <a:ext cx="5128563" cy="381636"/>
          </a:xfrm>
          <a:custGeom>
            <a:avLst/>
            <a:gdLst/>
            <a:ahLst/>
            <a:cxnLst/>
            <a:rect l="l" t="t" r="r" b="b"/>
            <a:pathLst>
              <a:path w="5128563" h="381636">
                <a:moveTo>
                  <a:pt x="0" y="0"/>
                </a:moveTo>
                <a:lnTo>
                  <a:pt x="5128564" y="0"/>
                </a:lnTo>
                <a:lnTo>
                  <a:pt x="5128564" y="381637"/>
                </a:lnTo>
                <a:lnTo>
                  <a:pt x="0" y="381637"/>
                </a:lnTo>
                <a:lnTo>
                  <a:pt x="0" y="0"/>
                </a:lnTo>
                <a:close/>
              </a:path>
            </a:pathLst>
          </a:custGeom>
          <a:blipFill>
            <a:blip r:embed="rId2">
              <a:alphaModFix amt="72000"/>
            </a:blip>
            <a:stretch>
              <a:fillRect b="-286352"/>
            </a:stretch>
          </a:blipFill>
        </p:spPr>
        <p:txBody>
          <a:bodyPr/>
          <a:lstStyle/>
          <a:p>
            <a:endParaRPr lang="en-IN"/>
          </a:p>
        </p:txBody>
      </p:sp>
      <p:grpSp>
        <p:nvGrpSpPr>
          <p:cNvPr id="23" name="Group 23"/>
          <p:cNvGrpSpPr/>
          <p:nvPr/>
        </p:nvGrpSpPr>
        <p:grpSpPr>
          <a:xfrm>
            <a:off x="8921546" y="3921441"/>
            <a:ext cx="5334876" cy="2086085"/>
            <a:chOff x="0" y="0"/>
            <a:chExt cx="1234628" cy="482774"/>
          </a:xfrm>
        </p:grpSpPr>
        <p:sp>
          <p:nvSpPr>
            <p:cNvPr id="24" name="Freeform 24"/>
            <p:cNvSpPr/>
            <p:nvPr/>
          </p:nvSpPr>
          <p:spPr>
            <a:xfrm>
              <a:off x="0" y="0"/>
              <a:ext cx="1234628" cy="48277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solidFill>
                <a:srgbClr val="8F0001"/>
              </a:solidFill>
              <a:prstDash val="solid"/>
              <a:round/>
            </a:ln>
          </p:spPr>
          <p:txBody>
            <a:bodyPr/>
            <a:lstStyle/>
            <a:p>
              <a:endParaRPr lang="en-IN"/>
            </a:p>
          </p:txBody>
        </p:sp>
        <p:sp>
          <p:nvSpPr>
            <p:cNvPr id="25" name="TextBox 25"/>
            <p:cNvSpPr txBox="1"/>
            <p:nvPr/>
          </p:nvSpPr>
          <p:spPr>
            <a:xfrm>
              <a:off x="0" y="-38100"/>
              <a:ext cx="1234628" cy="520874"/>
            </a:xfrm>
            <a:prstGeom prst="rect">
              <a:avLst/>
            </a:prstGeom>
            <a:ln>
              <a:solidFill>
                <a:srgbClr val="8F0001"/>
              </a:solidFill>
            </a:ln>
          </p:spPr>
          <p:txBody>
            <a:bodyPr lIns="50800" tIns="50800" rIns="50800" bIns="50800" rtlCol="0" anchor="ctr"/>
            <a:lstStyle/>
            <a:p>
              <a:pPr marL="0" lvl="0" indent="0" algn="ctr">
                <a:lnSpc>
                  <a:spcPts val="2756"/>
                </a:lnSpc>
                <a:spcBef>
                  <a:spcPct val="0"/>
                </a:spcBef>
              </a:pPr>
              <a:endParaRPr/>
            </a:p>
          </p:txBody>
        </p:sp>
      </p:grpSp>
      <p:grpSp>
        <p:nvGrpSpPr>
          <p:cNvPr id="26" name="Group 26"/>
          <p:cNvGrpSpPr/>
          <p:nvPr/>
        </p:nvGrpSpPr>
        <p:grpSpPr>
          <a:xfrm>
            <a:off x="8307532" y="4374347"/>
            <a:ext cx="1228028" cy="1226514"/>
            <a:chOff x="0" y="0"/>
            <a:chExt cx="323431" cy="323032"/>
          </a:xfrm>
        </p:grpSpPr>
        <p:sp>
          <p:nvSpPr>
            <p:cNvPr id="27" name="Freeform 27"/>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IN"/>
            </a:p>
          </p:txBody>
        </p:sp>
        <p:sp>
          <p:nvSpPr>
            <p:cNvPr id="28" name="TextBox 28"/>
            <p:cNvSpPr txBox="1"/>
            <p:nvPr/>
          </p:nvSpPr>
          <p:spPr>
            <a:xfrm>
              <a:off x="0" y="-114300"/>
              <a:ext cx="323431" cy="437332"/>
            </a:xfrm>
            <a:prstGeom prst="rect">
              <a:avLst/>
            </a:prstGeom>
          </p:spPr>
          <p:txBody>
            <a:bodyPr lIns="50800" tIns="50800" rIns="50800" bIns="50800" rtlCol="0" anchor="ctr"/>
            <a:lstStyle/>
            <a:p>
              <a:pPr algn="ctr">
                <a:lnSpc>
                  <a:spcPts val="8076"/>
                </a:lnSpc>
              </a:pPr>
              <a:endParaRPr/>
            </a:p>
          </p:txBody>
        </p:sp>
      </p:grpSp>
      <p:sp>
        <p:nvSpPr>
          <p:cNvPr id="29" name="TextBox 29"/>
          <p:cNvSpPr txBox="1"/>
          <p:nvPr/>
        </p:nvSpPr>
        <p:spPr>
          <a:xfrm>
            <a:off x="9584961" y="4676148"/>
            <a:ext cx="4183100" cy="1007405"/>
          </a:xfrm>
          <a:prstGeom prst="rect">
            <a:avLst/>
          </a:prstGeom>
        </p:spPr>
        <p:txBody>
          <a:bodyPr lIns="0" tIns="0" rIns="0" bIns="0" rtlCol="0" anchor="t">
            <a:spAutoFit/>
          </a:bodyPr>
          <a:lstStyle/>
          <a:p>
            <a:pPr marL="0" lvl="0" indent="0" algn="l">
              <a:lnSpc>
                <a:spcPts val="2065"/>
              </a:lnSpc>
              <a:spcBef>
                <a:spcPct val="0"/>
              </a:spcBef>
            </a:pPr>
            <a:r>
              <a:rPr lang="en-US" sz="1613">
                <a:solidFill>
                  <a:srgbClr val="231F20"/>
                </a:solidFill>
                <a:latin typeface="Open Sauce"/>
                <a:ea typeface="Open Sauce"/>
                <a:cs typeface="Open Sauce"/>
                <a:sym typeface="Open Sauce"/>
              </a:rPr>
              <a:t>Lorem ipsum dolor sit amet, consectetur adipiscing elit. Aliquam semper ipsum urna, nec cursus dolor dictum nec. Donec luctus mauris quis cursus.</a:t>
            </a:r>
          </a:p>
        </p:txBody>
      </p:sp>
      <p:sp>
        <p:nvSpPr>
          <p:cNvPr id="30" name="TextBox 30"/>
          <p:cNvSpPr txBox="1"/>
          <p:nvPr/>
        </p:nvSpPr>
        <p:spPr>
          <a:xfrm>
            <a:off x="9667546" y="4211268"/>
            <a:ext cx="4100514" cy="358047"/>
          </a:xfrm>
          <a:prstGeom prst="rect">
            <a:avLst/>
          </a:prstGeom>
        </p:spPr>
        <p:txBody>
          <a:bodyPr lIns="0" tIns="0" rIns="0" bIns="0" rtlCol="0" anchor="t">
            <a:spAutoFit/>
          </a:bodyPr>
          <a:lstStyle/>
          <a:p>
            <a:pPr marL="0" lvl="0" indent="0" algn="l">
              <a:lnSpc>
                <a:spcPts val="3017"/>
              </a:lnSpc>
              <a:spcBef>
                <a:spcPct val="0"/>
              </a:spcBef>
            </a:pPr>
            <a:r>
              <a:rPr lang="en-US" sz="2357" b="1" dirty="0">
                <a:solidFill>
                  <a:srgbClr val="333231"/>
                </a:solidFill>
                <a:latin typeface="Open Sauce Bold"/>
                <a:ea typeface="Open Sauce Bold"/>
                <a:cs typeface="Open Sauce Bold"/>
                <a:sym typeface="Open Sauce Bold"/>
              </a:rPr>
              <a:t>Point 2</a:t>
            </a:r>
          </a:p>
        </p:txBody>
      </p:sp>
      <p:sp>
        <p:nvSpPr>
          <p:cNvPr id="32" name="Freeform 32"/>
          <p:cNvSpPr/>
          <p:nvPr/>
        </p:nvSpPr>
        <p:spPr>
          <a:xfrm rot="-10800000">
            <a:off x="9028187" y="8598825"/>
            <a:ext cx="5128563" cy="381636"/>
          </a:xfrm>
          <a:custGeom>
            <a:avLst/>
            <a:gdLst/>
            <a:ahLst/>
            <a:cxnLst/>
            <a:rect l="l" t="t" r="r" b="b"/>
            <a:pathLst>
              <a:path w="5128563" h="381636">
                <a:moveTo>
                  <a:pt x="0" y="0"/>
                </a:moveTo>
                <a:lnTo>
                  <a:pt x="5128564" y="0"/>
                </a:lnTo>
                <a:lnTo>
                  <a:pt x="5128564" y="381636"/>
                </a:lnTo>
                <a:lnTo>
                  <a:pt x="0" y="381636"/>
                </a:lnTo>
                <a:lnTo>
                  <a:pt x="0" y="0"/>
                </a:lnTo>
                <a:close/>
              </a:path>
            </a:pathLst>
          </a:custGeom>
          <a:blipFill>
            <a:blip r:embed="rId2">
              <a:alphaModFix amt="72000"/>
            </a:blip>
            <a:stretch>
              <a:fillRect b="-286352"/>
            </a:stretch>
          </a:blipFill>
        </p:spPr>
        <p:txBody>
          <a:bodyPr/>
          <a:lstStyle/>
          <a:p>
            <a:endParaRPr lang="en-IN"/>
          </a:p>
        </p:txBody>
      </p:sp>
      <p:grpSp>
        <p:nvGrpSpPr>
          <p:cNvPr id="33" name="Group 33"/>
          <p:cNvGrpSpPr/>
          <p:nvPr/>
        </p:nvGrpSpPr>
        <p:grpSpPr>
          <a:xfrm>
            <a:off x="8921546" y="6579539"/>
            <a:ext cx="5334876" cy="2086085"/>
            <a:chOff x="0" y="0"/>
            <a:chExt cx="1234628" cy="482774"/>
          </a:xfrm>
        </p:grpSpPr>
        <p:sp>
          <p:nvSpPr>
            <p:cNvPr id="34" name="Freeform 34"/>
            <p:cNvSpPr/>
            <p:nvPr/>
          </p:nvSpPr>
          <p:spPr>
            <a:xfrm>
              <a:off x="0" y="0"/>
              <a:ext cx="1234628" cy="48277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solidFill>
                <a:srgbClr val="8F0001"/>
              </a:solidFill>
              <a:prstDash val="solid"/>
              <a:round/>
            </a:ln>
          </p:spPr>
          <p:txBody>
            <a:bodyPr/>
            <a:lstStyle/>
            <a:p>
              <a:endParaRPr lang="en-IN"/>
            </a:p>
          </p:txBody>
        </p:sp>
        <p:sp>
          <p:nvSpPr>
            <p:cNvPr id="35" name="TextBox 35"/>
            <p:cNvSpPr txBox="1"/>
            <p:nvPr/>
          </p:nvSpPr>
          <p:spPr>
            <a:xfrm>
              <a:off x="0" y="-38100"/>
              <a:ext cx="1234628" cy="520874"/>
            </a:xfrm>
            <a:prstGeom prst="rect">
              <a:avLst/>
            </a:prstGeom>
            <a:ln>
              <a:solidFill>
                <a:srgbClr val="8F0001"/>
              </a:solidFill>
            </a:ln>
          </p:spPr>
          <p:txBody>
            <a:bodyPr lIns="50800" tIns="50800" rIns="50800" bIns="50800" rtlCol="0" anchor="ctr"/>
            <a:lstStyle/>
            <a:p>
              <a:pPr marL="0" lvl="0" indent="0" algn="ctr">
                <a:lnSpc>
                  <a:spcPts val="2756"/>
                </a:lnSpc>
                <a:spcBef>
                  <a:spcPct val="0"/>
                </a:spcBef>
              </a:pPr>
              <a:endParaRPr/>
            </a:p>
          </p:txBody>
        </p:sp>
      </p:grpSp>
      <p:grpSp>
        <p:nvGrpSpPr>
          <p:cNvPr id="36" name="Group 36"/>
          <p:cNvGrpSpPr/>
          <p:nvPr/>
        </p:nvGrpSpPr>
        <p:grpSpPr>
          <a:xfrm>
            <a:off x="8307532" y="6598461"/>
            <a:ext cx="1228028" cy="1660497"/>
            <a:chOff x="0" y="-114300"/>
            <a:chExt cx="323431" cy="437332"/>
          </a:xfrm>
        </p:grpSpPr>
        <p:sp>
          <p:nvSpPr>
            <p:cNvPr id="37" name="Freeform 37"/>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IN"/>
            </a:p>
          </p:txBody>
        </p:sp>
        <p:sp>
          <p:nvSpPr>
            <p:cNvPr id="38" name="TextBox 38"/>
            <p:cNvSpPr txBox="1"/>
            <p:nvPr/>
          </p:nvSpPr>
          <p:spPr>
            <a:xfrm>
              <a:off x="0" y="-114300"/>
              <a:ext cx="323431" cy="437332"/>
            </a:xfrm>
            <a:prstGeom prst="rect">
              <a:avLst/>
            </a:prstGeom>
          </p:spPr>
          <p:txBody>
            <a:bodyPr lIns="50800" tIns="50800" rIns="50800" bIns="50800" rtlCol="0" anchor="ctr"/>
            <a:lstStyle/>
            <a:p>
              <a:pPr algn="ctr">
                <a:lnSpc>
                  <a:spcPts val="8076"/>
                </a:lnSpc>
              </a:pPr>
              <a:endParaRPr/>
            </a:p>
          </p:txBody>
        </p:sp>
      </p:grpSp>
      <p:sp>
        <p:nvSpPr>
          <p:cNvPr id="39" name="TextBox 39"/>
          <p:cNvSpPr txBox="1"/>
          <p:nvPr/>
        </p:nvSpPr>
        <p:spPr>
          <a:xfrm>
            <a:off x="9584961" y="7334245"/>
            <a:ext cx="4183100" cy="1007405"/>
          </a:xfrm>
          <a:prstGeom prst="rect">
            <a:avLst/>
          </a:prstGeom>
        </p:spPr>
        <p:txBody>
          <a:bodyPr lIns="0" tIns="0" rIns="0" bIns="0" rtlCol="0" anchor="t">
            <a:spAutoFit/>
          </a:bodyPr>
          <a:lstStyle/>
          <a:p>
            <a:pPr marL="0" lvl="0" indent="0" algn="l">
              <a:lnSpc>
                <a:spcPts val="2065"/>
              </a:lnSpc>
              <a:spcBef>
                <a:spcPct val="0"/>
              </a:spcBef>
            </a:pPr>
            <a:r>
              <a:rPr lang="en-US" sz="1613">
                <a:solidFill>
                  <a:srgbClr val="231F20"/>
                </a:solidFill>
                <a:latin typeface="Open Sauce"/>
                <a:ea typeface="Open Sauce"/>
                <a:cs typeface="Open Sauce"/>
                <a:sym typeface="Open Sauce"/>
              </a:rPr>
              <a:t>Lorem ipsum dolor sit amet, consectetur adipiscing elit. Aliquam semper ipsum urna, nec cursus dolor dictum nec. Donec luctus mauris quis cursus.</a:t>
            </a:r>
          </a:p>
        </p:txBody>
      </p:sp>
      <p:sp>
        <p:nvSpPr>
          <p:cNvPr id="40" name="TextBox 40"/>
          <p:cNvSpPr txBox="1"/>
          <p:nvPr/>
        </p:nvSpPr>
        <p:spPr>
          <a:xfrm>
            <a:off x="9667546" y="6869366"/>
            <a:ext cx="4100514" cy="358047"/>
          </a:xfrm>
          <a:prstGeom prst="rect">
            <a:avLst/>
          </a:prstGeom>
        </p:spPr>
        <p:txBody>
          <a:bodyPr lIns="0" tIns="0" rIns="0" bIns="0" rtlCol="0" anchor="t">
            <a:spAutoFit/>
          </a:bodyPr>
          <a:lstStyle/>
          <a:p>
            <a:pPr marL="0" lvl="0" indent="0" algn="l">
              <a:lnSpc>
                <a:spcPts val="3017"/>
              </a:lnSpc>
              <a:spcBef>
                <a:spcPct val="0"/>
              </a:spcBef>
            </a:pPr>
            <a:r>
              <a:rPr lang="en-US" sz="2357" b="1" dirty="0">
                <a:solidFill>
                  <a:srgbClr val="333231"/>
                </a:solidFill>
                <a:latin typeface="Open Sauce Bold"/>
                <a:ea typeface="Open Sauce Bold"/>
                <a:cs typeface="Open Sauce Bold"/>
                <a:sym typeface="Open Sauce Bold"/>
              </a:rPr>
              <a:t>point2</a:t>
            </a:r>
          </a:p>
        </p:txBody>
      </p:sp>
      <p:grpSp>
        <p:nvGrpSpPr>
          <p:cNvPr id="43" name="Group 43"/>
          <p:cNvGrpSpPr/>
          <p:nvPr/>
        </p:nvGrpSpPr>
        <p:grpSpPr>
          <a:xfrm>
            <a:off x="4809335" y="8388753"/>
            <a:ext cx="1183417" cy="1183417"/>
            <a:chOff x="0" y="0"/>
            <a:chExt cx="812800" cy="812800"/>
          </a:xfrm>
          <a:solidFill>
            <a:srgbClr val="8F0001"/>
          </a:solidFill>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742950" cap="sq">
              <a:solidFill>
                <a:srgbClr val="8F0001"/>
              </a:solidFill>
              <a:prstDash val="solid"/>
              <a:miter/>
            </a:ln>
          </p:spPr>
          <p:txBody>
            <a:bodyPr/>
            <a:lstStyle/>
            <a:p>
              <a:endParaRPr lang="en-IN"/>
            </a:p>
          </p:txBody>
        </p:sp>
        <p:sp>
          <p:nvSpPr>
            <p:cNvPr id="45" name="TextBox 45"/>
            <p:cNvSpPr txBox="1"/>
            <p:nvPr/>
          </p:nvSpPr>
          <p:spPr>
            <a:xfrm>
              <a:off x="76200" y="38100"/>
              <a:ext cx="660400" cy="698500"/>
            </a:xfrm>
            <a:prstGeom prst="rect">
              <a:avLst/>
            </a:prstGeom>
            <a:grpFill/>
            <a:ln>
              <a:solidFill>
                <a:srgbClr val="8F0001"/>
              </a:solidFill>
            </a:ln>
          </p:spPr>
          <p:txBody>
            <a:bodyPr lIns="50800" tIns="50800" rIns="50800" bIns="50800" rtlCol="0" anchor="ctr"/>
            <a:lstStyle/>
            <a:p>
              <a:pPr marL="0" lvl="0" indent="0" algn="ctr">
                <a:lnSpc>
                  <a:spcPts val="2756"/>
                </a:lnSpc>
                <a:spcBef>
                  <a:spcPct val="0"/>
                </a:spcBef>
              </a:pPr>
              <a:endParaRPr/>
            </a:p>
          </p:txBody>
        </p:sp>
      </p:grpSp>
      <p:pic>
        <p:nvPicPr>
          <p:cNvPr id="4" name="Picture 3">
            <a:extLst>
              <a:ext uri="{FF2B5EF4-FFF2-40B4-BE49-F238E27FC236}">
                <a16:creationId xmlns:a16="http://schemas.microsoft.com/office/drawing/2014/main" id="{DAF8DBE9-6899-0825-A99C-3BAB466D0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79812" y="8467574"/>
            <a:ext cx="5614126" cy="220919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049727" y="4347082"/>
            <a:ext cx="3128394" cy="3751948"/>
            <a:chOff x="0" y="0"/>
            <a:chExt cx="2041606" cy="2448541"/>
          </a:xfrm>
        </p:grpSpPr>
        <p:sp>
          <p:nvSpPr>
            <p:cNvPr id="3" name="Freeform 3"/>
            <p:cNvSpPr/>
            <p:nvPr/>
          </p:nvSpPr>
          <p:spPr>
            <a:xfrm>
              <a:off x="0" y="0"/>
              <a:ext cx="2041606" cy="2448541"/>
            </a:xfrm>
            <a:custGeom>
              <a:avLst/>
              <a:gdLst/>
              <a:ahLst/>
              <a:cxnLst/>
              <a:rect l="l" t="t" r="r" b="b"/>
              <a:pathLst>
                <a:path w="2041606" h="2448541">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rgbClr val="FFFFFF"/>
            </a:solidFill>
            <a:ln w="123825" cap="rnd">
              <a:solidFill>
                <a:srgbClr val="8F0001"/>
              </a:solidFill>
              <a:prstDash val="solid"/>
              <a:round/>
            </a:ln>
          </p:spPr>
          <p:txBody>
            <a:bodyPr/>
            <a:lstStyle/>
            <a:p>
              <a:endParaRPr lang="en-IN"/>
            </a:p>
          </p:txBody>
        </p:sp>
        <p:sp>
          <p:nvSpPr>
            <p:cNvPr id="4" name="TextBox 4"/>
            <p:cNvSpPr txBox="1"/>
            <p:nvPr/>
          </p:nvSpPr>
          <p:spPr>
            <a:xfrm>
              <a:off x="0" y="-38100"/>
              <a:ext cx="2041606" cy="2486641"/>
            </a:xfrm>
            <a:prstGeom prst="rect">
              <a:avLst/>
            </a:prstGeom>
            <a:ln>
              <a:solidFill>
                <a:srgbClr val="8F0001"/>
              </a:solidFill>
            </a:ln>
          </p:spPr>
          <p:txBody>
            <a:bodyPr lIns="50800" tIns="50800" rIns="50800" bIns="50800" rtlCol="0" anchor="ctr"/>
            <a:lstStyle/>
            <a:p>
              <a:pPr marL="0" lvl="0" indent="0" algn="ctr">
                <a:lnSpc>
                  <a:spcPts val="2756"/>
                </a:lnSpc>
                <a:spcBef>
                  <a:spcPct val="0"/>
                </a:spcBef>
              </a:pPr>
              <a:endParaRPr/>
            </a:p>
          </p:txBody>
        </p:sp>
      </p:grpSp>
      <p:sp>
        <p:nvSpPr>
          <p:cNvPr id="5" name="Freeform 5"/>
          <p:cNvSpPr/>
          <p:nvPr/>
        </p:nvSpPr>
        <p:spPr>
          <a:xfrm>
            <a:off x="2540734" y="4347082"/>
            <a:ext cx="2146380" cy="1000429"/>
          </a:xfrm>
          <a:custGeom>
            <a:avLst/>
            <a:gdLst/>
            <a:ahLst/>
            <a:cxnLst/>
            <a:rect l="l" t="t" r="r" b="b"/>
            <a:pathLst>
              <a:path w="2146380" h="1000429">
                <a:moveTo>
                  <a:pt x="0" y="0"/>
                </a:moveTo>
                <a:lnTo>
                  <a:pt x="2146380" y="0"/>
                </a:lnTo>
                <a:lnTo>
                  <a:pt x="2146380" y="1000429"/>
                </a:lnTo>
                <a:lnTo>
                  <a:pt x="0" y="1000429"/>
                </a:lnTo>
                <a:lnTo>
                  <a:pt x="0" y="0"/>
                </a:lnTo>
                <a:close/>
              </a:path>
            </a:pathLst>
          </a:custGeom>
          <a:blipFill>
            <a:blip>
              <a:extLst>
                <a:ext uri="{96DAC541-7B7A-43D3-8B79-37D633B846F1}">
                  <asvg:svgBlip xmlns:asvg="http://schemas.microsoft.com/office/drawing/2016/SVG/main" r:embed="rId2"/>
                </a:ext>
              </a:extLst>
            </a:blip>
            <a:stretch>
              <a:fillRect t="-114545"/>
            </a:stretch>
          </a:blipFill>
          <a:ln cap="sq">
            <a:noFill/>
            <a:prstDash val="solid"/>
            <a:miter/>
          </a:ln>
        </p:spPr>
        <p:txBody>
          <a:bodyPr/>
          <a:lstStyle/>
          <a:p>
            <a:endParaRPr lang="en-IN"/>
          </a:p>
        </p:txBody>
      </p:sp>
      <p:grpSp>
        <p:nvGrpSpPr>
          <p:cNvPr id="7" name="Group 7"/>
          <p:cNvGrpSpPr/>
          <p:nvPr/>
        </p:nvGrpSpPr>
        <p:grpSpPr>
          <a:xfrm rot="-10800000">
            <a:off x="5561122" y="4347082"/>
            <a:ext cx="3128394" cy="3751948"/>
            <a:chOff x="0" y="0"/>
            <a:chExt cx="2041606" cy="2448541"/>
          </a:xfrm>
        </p:grpSpPr>
        <p:sp>
          <p:nvSpPr>
            <p:cNvPr id="8" name="Freeform 8"/>
            <p:cNvSpPr/>
            <p:nvPr/>
          </p:nvSpPr>
          <p:spPr>
            <a:xfrm>
              <a:off x="0" y="0"/>
              <a:ext cx="2041606" cy="2448541"/>
            </a:xfrm>
            <a:custGeom>
              <a:avLst/>
              <a:gdLst/>
              <a:ahLst/>
              <a:cxnLst/>
              <a:rect l="l" t="t" r="r" b="b"/>
              <a:pathLst>
                <a:path w="2041606" h="2448541">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rgbClr val="FFFFFF"/>
            </a:solidFill>
            <a:ln w="123825" cap="rnd">
              <a:solidFill>
                <a:srgbClr val="8F0001"/>
              </a:solidFill>
              <a:prstDash val="solid"/>
              <a:round/>
            </a:ln>
          </p:spPr>
          <p:txBody>
            <a:bodyPr/>
            <a:lstStyle/>
            <a:p>
              <a:endParaRPr lang="en-IN"/>
            </a:p>
          </p:txBody>
        </p:sp>
        <p:sp>
          <p:nvSpPr>
            <p:cNvPr id="9" name="TextBox 9"/>
            <p:cNvSpPr txBox="1"/>
            <p:nvPr/>
          </p:nvSpPr>
          <p:spPr>
            <a:xfrm>
              <a:off x="0" y="-38100"/>
              <a:ext cx="2041606" cy="2486641"/>
            </a:xfrm>
            <a:prstGeom prst="rect">
              <a:avLst/>
            </a:prstGeom>
            <a:ln>
              <a:solidFill>
                <a:srgbClr val="8F0001"/>
              </a:solidFill>
            </a:ln>
          </p:spPr>
          <p:txBody>
            <a:bodyPr lIns="50800" tIns="50800" rIns="50800" bIns="50800" rtlCol="0" anchor="ctr"/>
            <a:lstStyle/>
            <a:p>
              <a:pPr marL="0" lvl="0" indent="0" algn="ctr">
                <a:lnSpc>
                  <a:spcPts val="2756"/>
                </a:lnSpc>
                <a:spcBef>
                  <a:spcPct val="0"/>
                </a:spcBef>
              </a:pPr>
              <a:endParaRPr/>
            </a:p>
          </p:txBody>
        </p:sp>
      </p:grpSp>
      <p:sp>
        <p:nvSpPr>
          <p:cNvPr id="10" name="Freeform 10"/>
          <p:cNvSpPr/>
          <p:nvPr/>
        </p:nvSpPr>
        <p:spPr>
          <a:xfrm>
            <a:off x="6052129" y="4347082"/>
            <a:ext cx="2146380" cy="1000429"/>
          </a:xfrm>
          <a:custGeom>
            <a:avLst/>
            <a:gdLst/>
            <a:ahLst/>
            <a:cxnLst/>
            <a:rect l="l" t="t" r="r" b="b"/>
            <a:pathLst>
              <a:path w="2146380" h="1000429">
                <a:moveTo>
                  <a:pt x="0" y="0"/>
                </a:moveTo>
                <a:lnTo>
                  <a:pt x="2146380" y="0"/>
                </a:lnTo>
                <a:lnTo>
                  <a:pt x="2146380" y="1000429"/>
                </a:lnTo>
                <a:lnTo>
                  <a:pt x="0" y="1000429"/>
                </a:lnTo>
                <a:lnTo>
                  <a:pt x="0" y="0"/>
                </a:lnTo>
                <a:close/>
              </a:path>
            </a:pathLst>
          </a:custGeom>
          <a:blipFill>
            <a:blip>
              <a:extLst>
                <a:ext uri="{96DAC541-7B7A-43D3-8B79-37D633B846F1}">
                  <asvg:svgBlip xmlns:asvg="http://schemas.microsoft.com/office/drawing/2016/SVG/main" r:embed="rId3"/>
                </a:ext>
              </a:extLst>
            </a:blip>
            <a:stretch>
              <a:fillRect t="-114545"/>
            </a:stretch>
          </a:blipFill>
          <a:ln cap="sq">
            <a:noFill/>
            <a:prstDash val="solid"/>
            <a:miter/>
          </a:ln>
        </p:spPr>
        <p:txBody>
          <a:bodyPr/>
          <a:lstStyle/>
          <a:p>
            <a:endParaRPr lang="en-IN"/>
          </a:p>
        </p:txBody>
      </p:sp>
      <p:grpSp>
        <p:nvGrpSpPr>
          <p:cNvPr id="11" name="Group 11"/>
          <p:cNvGrpSpPr/>
          <p:nvPr/>
        </p:nvGrpSpPr>
        <p:grpSpPr>
          <a:xfrm rot="-10800000">
            <a:off x="9070516" y="4347082"/>
            <a:ext cx="3128394" cy="3751948"/>
            <a:chOff x="0" y="0"/>
            <a:chExt cx="2041606" cy="2448541"/>
          </a:xfrm>
        </p:grpSpPr>
        <p:sp>
          <p:nvSpPr>
            <p:cNvPr id="12" name="Freeform 12"/>
            <p:cNvSpPr/>
            <p:nvPr/>
          </p:nvSpPr>
          <p:spPr>
            <a:xfrm>
              <a:off x="0" y="0"/>
              <a:ext cx="2041606" cy="2448541"/>
            </a:xfrm>
            <a:custGeom>
              <a:avLst/>
              <a:gdLst/>
              <a:ahLst/>
              <a:cxnLst/>
              <a:rect l="l" t="t" r="r" b="b"/>
              <a:pathLst>
                <a:path w="2041606" h="2448541">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rgbClr val="FFFFFF"/>
            </a:solidFill>
            <a:ln w="123825" cap="rnd">
              <a:solidFill>
                <a:srgbClr val="8F0001"/>
              </a:solidFill>
              <a:prstDash val="solid"/>
              <a:round/>
            </a:ln>
          </p:spPr>
          <p:txBody>
            <a:bodyPr/>
            <a:lstStyle/>
            <a:p>
              <a:endParaRPr lang="en-IN"/>
            </a:p>
          </p:txBody>
        </p:sp>
        <p:sp>
          <p:nvSpPr>
            <p:cNvPr id="13" name="TextBox 13"/>
            <p:cNvSpPr txBox="1"/>
            <p:nvPr/>
          </p:nvSpPr>
          <p:spPr>
            <a:xfrm>
              <a:off x="0" y="-38100"/>
              <a:ext cx="2041606" cy="2486641"/>
            </a:xfrm>
            <a:prstGeom prst="rect">
              <a:avLst/>
            </a:prstGeom>
            <a:ln>
              <a:solidFill>
                <a:srgbClr val="8F0001"/>
              </a:solidFill>
            </a:ln>
          </p:spPr>
          <p:txBody>
            <a:bodyPr lIns="50800" tIns="50800" rIns="50800" bIns="50800" rtlCol="0" anchor="ctr"/>
            <a:lstStyle/>
            <a:p>
              <a:pPr marL="0" lvl="0" indent="0" algn="ctr">
                <a:lnSpc>
                  <a:spcPts val="2756"/>
                </a:lnSpc>
                <a:spcBef>
                  <a:spcPct val="0"/>
                </a:spcBef>
              </a:pPr>
              <a:endParaRPr/>
            </a:p>
          </p:txBody>
        </p:sp>
      </p:grpSp>
      <p:sp>
        <p:nvSpPr>
          <p:cNvPr id="14" name="Freeform 14"/>
          <p:cNvSpPr/>
          <p:nvPr/>
        </p:nvSpPr>
        <p:spPr>
          <a:xfrm>
            <a:off x="9561522" y="4347082"/>
            <a:ext cx="2146380" cy="1000429"/>
          </a:xfrm>
          <a:custGeom>
            <a:avLst/>
            <a:gdLst/>
            <a:ahLst/>
            <a:cxnLst/>
            <a:rect l="l" t="t" r="r" b="b"/>
            <a:pathLst>
              <a:path w="2146380" h="1000429">
                <a:moveTo>
                  <a:pt x="0" y="0"/>
                </a:moveTo>
                <a:lnTo>
                  <a:pt x="2146380" y="0"/>
                </a:lnTo>
                <a:lnTo>
                  <a:pt x="2146380" y="1000429"/>
                </a:lnTo>
                <a:lnTo>
                  <a:pt x="0" y="1000429"/>
                </a:lnTo>
                <a:lnTo>
                  <a:pt x="0" y="0"/>
                </a:lnTo>
                <a:close/>
              </a:path>
            </a:pathLst>
          </a:custGeom>
          <a:blipFill>
            <a:blip>
              <a:extLst>
                <a:ext uri="{96DAC541-7B7A-43D3-8B79-37D633B846F1}">
                  <asvg:svgBlip xmlns:asvg="http://schemas.microsoft.com/office/drawing/2016/SVG/main" r:embed="rId3"/>
                </a:ext>
              </a:extLst>
            </a:blip>
            <a:stretch>
              <a:fillRect t="-114545"/>
            </a:stretch>
          </a:blipFill>
          <a:ln cap="sq">
            <a:noFill/>
            <a:prstDash val="solid"/>
            <a:miter/>
          </a:ln>
        </p:spPr>
        <p:txBody>
          <a:bodyPr/>
          <a:lstStyle/>
          <a:p>
            <a:endParaRPr lang="en-IN"/>
          </a:p>
        </p:txBody>
      </p:sp>
      <p:sp>
        <p:nvSpPr>
          <p:cNvPr id="15" name="Freeform 15"/>
          <p:cNvSpPr/>
          <p:nvPr/>
        </p:nvSpPr>
        <p:spPr>
          <a:xfrm>
            <a:off x="14592460" y="2868946"/>
            <a:ext cx="3695540" cy="7418054"/>
          </a:xfrm>
          <a:custGeom>
            <a:avLst/>
            <a:gdLst/>
            <a:ahLst/>
            <a:cxnLst/>
            <a:rect l="l" t="t" r="r" b="b"/>
            <a:pathLst>
              <a:path w="3695540" h="7418054">
                <a:moveTo>
                  <a:pt x="0" y="0"/>
                </a:moveTo>
                <a:lnTo>
                  <a:pt x="3695540" y="0"/>
                </a:lnTo>
                <a:lnTo>
                  <a:pt x="3695540" y="7418054"/>
                </a:lnTo>
                <a:lnTo>
                  <a:pt x="0" y="7418054"/>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IN"/>
          </a:p>
        </p:txBody>
      </p:sp>
      <p:grpSp>
        <p:nvGrpSpPr>
          <p:cNvPr id="16" name="Group 16"/>
          <p:cNvGrpSpPr/>
          <p:nvPr/>
        </p:nvGrpSpPr>
        <p:grpSpPr>
          <a:xfrm rot="-10800000">
            <a:off x="12581910" y="4347082"/>
            <a:ext cx="3128394" cy="3751948"/>
            <a:chOff x="0" y="0"/>
            <a:chExt cx="2041606" cy="2448541"/>
          </a:xfrm>
        </p:grpSpPr>
        <p:sp>
          <p:nvSpPr>
            <p:cNvPr id="17" name="Freeform 17"/>
            <p:cNvSpPr/>
            <p:nvPr/>
          </p:nvSpPr>
          <p:spPr>
            <a:xfrm>
              <a:off x="0" y="0"/>
              <a:ext cx="2041606" cy="2448541"/>
            </a:xfrm>
            <a:custGeom>
              <a:avLst/>
              <a:gdLst/>
              <a:ahLst/>
              <a:cxnLst/>
              <a:rect l="l" t="t" r="r" b="b"/>
              <a:pathLst>
                <a:path w="2041606" h="2448541">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rgbClr val="FFFFFF"/>
            </a:solidFill>
            <a:ln w="123825" cap="rnd">
              <a:solidFill>
                <a:srgbClr val="8F0001"/>
              </a:solidFill>
              <a:prstDash val="solid"/>
              <a:round/>
            </a:ln>
          </p:spPr>
          <p:txBody>
            <a:bodyPr/>
            <a:lstStyle/>
            <a:p>
              <a:endParaRPr lang="en-IN"/>
            </a:p>
          </p:txBody>
        </p:sp>
        <p:sp>
          <p:nvSpPr>
            <p:cNvPr id="18" name="TextBox 18"/>
            <p:cNvSpPr txBox="1"/>
            <p:nvPr/>
          </p:nvSpPr>
          <p:spPr>
            <a:xfrm>
              <a:off x="0" y="-38100"/>
              <a:ext cx="2041606" cy="2486641"/>
            </a:xfrm>
            <a:prstGeom prst="rect">
              <a:avLst/>
            </a:prstGeom>
            <a:ln>
              <a:solidFill>
                <a:srgbClr val="8F0001"/>
              </a:solidFill>
            </a:ln>
          </p:spPr>
          <p:txBody>
            <a:bodyPr lIns="50800" tIns="50800" rIns="50800" bIns="50800" rtlCol="0" anchor="ctr"/>
            <a:lstStyle/>
            <a:p>
              <a:pPr marL="0" lvl="0" indent="0" algn="ctr">
                <a:lnSpc>
                  <a:spcPts val="2756"/>
                </a:lnSpc>
                <a:spcBef>
                  <a:spcPct val="0"/>
                </a:spcBef>
              </a:pPr>
              <a:endParaRPr/>
            </a:p>
          </p:txBody>
        </p:sp>
      </p:grpSp>
      <p:sp>
        <p:nvSpPr>
          <p:cNvPr id="19" name="Freeform 19"/>
          <p:cNvSpPr/>
          <p:nvPr/>
        </p:nvSpPr>
        <p:spPr>
          <a:xfrm>
            <a:off x="13072917" y="4347082"/>
            <a:ext cx="2146380" cy="1000429"/>
          </a:xfrm>
          <a:custGeom>
            <a:avLst/>
            <a:gdLst/>
            <a:ahLst/>
            <a:cxnLst/>
            <a:rect l="l" t="t" r="r" b="b"/>
            <a:pathLst>
              <a:path w="2146380" h="1000429">
                <a:moveTo>
                  <a:pt x="0" y="0"/>
                </a:moveTo>
                <a:lnTo>
                  <a:pt x="2146380" y="0"/>
                </a:lnTo>
                <a:lnTo>
                  <a:pt x="2146380" y="1000429"/>
                </a:lnTo>
                <a:lnTo>
                  <a:pt x="0" y="1000429"/>
                </a:lnTo>
                <a:lnTo>
                  <a:pt x="0" y="0"/>
                </a:lnTo>
                <a:close/>
              </a:path>
            </a:pathLst>
          </a:custGeom>
          <a:blipFill>
            <a:blip>
              <a:extLst>
                <a:ext uri="{96DAC541-7B7A-43D3-8B79-37D633B846F1}">
                  <asvg:svgBlip xmlns:asvg="http://schemas.microsoft.com/office/drawing/2016/SVG/main" r:embed="rId3"/>
                </a:ext>
              </a:extLst>
            </a:blip>
            <a:stretch>
              <a:fillRect t="-114545"/>
            </a:stretch>
          </a:blipFill>
          <a:ln cap="sq">
            <a:noFill/>
            <a:prstDash val="solid"/>
            <a:miter/>
          </a:ln>
        </p:spPr>
        <p:txBody>
          <a:bodyPr/>
          <a:lstStyle/>
          <a:p>
            <a:endParaRPr lang="en-IN"/>
          </a:p>
        </p:txBody>
      </p:sp>
      <p:sp>
        <p:nvSpPr>
          <p:cNvPr id="23" name="TextBox 23"/>
          <p:cNvSpPr txBox="1"/>
          <p:nvPr/>
        </p:nvSpPr>
        <p:spPr>
          <a:xfrm>
            <a:off x="2095642" y="2054763"/>
            <a:ext cx="7362789" cy="866067"/>
          </a:xfrm>
          <a:prstGeom prst="rect">
            <a:avLst/>
          </a:prstGeom>
        </p:spPr>
        <p:txBody>
          <a:bodyPr lIns="0" tIns="0" rIns="0" bIns="0" rtlCol="0" anchor="t">
            <a:spAutoFit/>
          </a:bodyPr>
          <a:lstStyle/>
          <a:p>
            <a:pPr algn="l">
              <a:lnSpc>
                <a:spcPts val="7178"/>
              </a:lnSpc>
            </a:pPr>
            <a:r>
              <a:rPr lang="en-US" sz="5127" b="1" spc="-102" dirty="0">
                <a:solidFill>
                  <a:srgbClr val="191919"/>
                </a:solidFill>
                <a:latin typeface="Open Sauce Bold"/>
                <a:ea typeface="Open Sauce Bold"/>
                <a:cs typeface="Open Sauce Bold"/>
                <a:sym typeface="Open Sauce Bold"/>
              </a:rPr>
              <a:t>4 points</a:t>
            </a:r>
          </a:p>
        </p:txBody>
      </p:sp>
      <p:sp>
        <p:nvSpPr>
          <p:cNvPr id="24" name="TextBox 24"/>
          <p:cNvSpPr txBox="1"/>
          <p:nvPr/>
        </p:nvSpPr>
        <p:spPr>
          <a:xfrm>
            <a:off x="2222390" y="6672483"/>
            <a:ext cx="2738293" cy="1179777"/>
          </a:xfrm>
          <a:prstGeom prst="rect">
            <a:avLst/>
          </a:prstGeom>
        </p:spPr>
        <p:txBody>
          <a:bodyPr lIns="0" tIns="0" rIns="0" bIns="0" rtlCol="0" anchor="t">
            <a:spAutoFit/>
          </a:bodyPr>
          <a:lstStyle/>
          <a:p>
            <a:pPr marL="0" lvl="0" indent="0" algn="ctr">
              <a:lnSpc>
                <a:spcPts val="1927"/>
              </a:lnSpc>
            </a:pPr>
            <a:r>
              <a:rPr lang="en-US" sz="1284">
                <a:solidFill>
                  <a:srgbClr val="343432"/>
                </a:solidFill>
                <a:latin typeface="Open Sauce"/>
                <a:ea typeface="Open Sauce"/>
                <a:cs typeface="Open Sauce"/>
                <a:sym typeface="Open Sauce"/>
              </a:rPr>
              <a:t>Lorem ipsum dolor sit amet, consectetur adipiscing elit. Aliquam semper ipsum urna, nec cursus dolor dictum nec. Donec luctus mauris quis cursus.</a:t>
            </a:r>
          </a:p>
        </p:txBody>
      </p:sp>
      <p:sp>
        <p:nvSpPr>
          <p:cNvPr id="25" name="TextBox 25"/>
          <p:cNvSpPr txBox="1"/>
          <p:nvPr/>
        </p:nvSpPr>
        <p:spPr>
          <a:xfrm>
            <a:off x="2541872" y="6327841"/>
            <a:ext cx="2099327" cy="277967"/>
          </a:xfrm>
          <a:prstGeom prst="rect">
            <a:avLst/>
          </a:prstGeom>
        </p:spPr>
        <p:txBody>
          <a:bodyPr lIns="0" tIns="0" rIns="0" bIns="0" rtlCol="0" anchor="t">
            <a:spAutoFit/>
          </a:bodyPr>
          <a:lstStyle/>
          <a:p>
            <a:pPr marL="0" lvl="0" indent="0" algn="ctr">
              <a:lnSpc>
                <a:spcPts val="2278"/>
              </a:lnSpc>
              <a:spcBef>
                <a:spcPct val="0"/>
              </a:spcBef>
            </a:pPr>
            <a:r>
              <a:rPr lang="en-US" sz="1779" b="1" dirty="0">
                <a:solidFill>
                  <a:srgbClr val="343432"/>
                </a:solidFill>
                <a:latin typeface="Open Sauce Bold"/>
                <a:ea typeface="Open Sauce Bold"/>
                <a:cs typeface="Open Sauce Bold"/>
                <a:sym typeface="Open Sauce Bold"/>
              </a:rPr>
              <a:t>Points</a:t>
            </a:r>
          </a:p>
        </p:txBody>
      </p:sp>
      <p:sp>
        <p:nvSpPr>
          <p:cNvPr id="26" name="TextBox 26"/>
          <p:cNvSpPr txBox="1"/>
          <p:nvPr/>
        </p:nvSpPr>
        <p:spPr>
          <a:xfrm>
            <a:off x="3122795" y="4419191"/>
            <a:ext cx="937482" cy="595909"/>
          </a:xfrm>
          <a:prstGeom prst="rect">
            <a:avLst/>
          </a:prstGeom>
        </p:spPr>
        <p:txBody>
          <a:bodyPr lIns="0" tIns="0" rIns="0" bIns="0" rtlCol="0" anchor="t">
            <a:spAutoFit/>
          </a:bodyPr>
          <a:lstStyle/>
          <a:p>
            <a:pPr marL="0" lvl="0" indent="0" algn="ctr">
              <a:lnSpc>
                <a:spcPts val="4895"/>
              </a:lnSpc>
              <a:spcBef>
                <a:spcPct val="0"/>
              </a:spcBef>
            </a:pPr>
            <a:r>
              <a:rPr lang="en-US" sz="3824" b="1">
                <a:solidFill>
                  <a:srgbClr val="F8F8F8"/>
                </a:solidFill>
                <a:latin typeface="Open Sauce Bold"/>
                <a:ea typeface="Open Sauce Bold"/>
                <a:cs typeface="Open Sauce Bold"/>
                <a:sym typeface="Open Sauce Bold"/>
              </a:rPr>
              <a:t>01</a:t>
            </a:r>
          </a:p>
        </p:txBody>
      </p:sp>
      <p:sp>
        <p:nvSpPr>
          <p:cNvPr id="27" name="TextBox 27"/>
          <p:cNvSpPr txBox="1"/>
          <p:nvPr/>
        </p:nvSpPr>
        <p:spPr>
          <a:xfrm>
            <a:off x="5733784" y="6672483"/>
            <a:ext cx="2738293" cy="1179777"/>
          </a:xfrm>
          <a:prstGeom prst="rect">
            <a:avLst/>
          </a:prstGeom>
        </p:spPr>
        <p:txBody>
          <a:bodyPr lIns="0" tIns="0" rIns="0" bIns="0" rtlCol="0" anchor="t">
            <a:spAutoFit/>
          </a:bodyPr>
          <a:lstStyle/>
          <a:p>
            <a:pPr marL="0" lvl="0" indent="0" algn="ctr">
              <a:lnSpc>
                <a:spcPts val="1927"/>
              </a:lnSpc>
            </a:pPr>
            <a:r>
              <a:rPr lang="en-US" sz="1284">
                <a:solidFill>
                  <a:srgbClr val="343432"/>
                </a:solidFill>
                <a:latin typeface="Open Sauce"/>
                <a:ea typeface="Open Sauce"/>
                <a:cs typeface="Open Sauce"/>
                <a:sym typeface="Open Sauce"/>
              </a:rPr>
              <a:t>Lorem ipsum dolor sit amet, consectetur adipiscing elit. Aliquam semper ipsum urna, nec cursus dolor dictum nec. Donec luctus mauris quis cursus.</a:t>
            </a:r>
          </a:p>
        </p:txBody>
      </p:sp>
      <p:sp>
        <p:nvSpPr>
          <p:cNvPr id="28" name="TextBox 28"/>
          <p:cNvSpPr txBox="1"/>
          <p:nvPr/>
        </p:nvSpPr>
        <p:spPr>
          <a:xfrm>
            <a:off x="6053267" y="6327841"/>
            <a:ext cx="2099327" cy="277967"/>
          </a:xfrm>
          <a:prstGeom prst="rect">
            <a:avLst/>
          </a:prstGeom>
        </p:spPr>
        <p:txBody>
          <a:bodyPr lIns="0" tIns="0" rIns="0" bIns="0" rtlCol="0" anchor="t">
            <a:spAutoFit/>
          </a:bodyPr>
          <a:lstStyle/>
          <a:p>
            <a:pPr lvl="0" algn="ctr">
              <a:lnSpc>
                <a:spcPts val="2278"/>
              </a:lnSpc>
              <a:spcBef>
                <a:spcPct val="0"/>
              </a:spcBef>
            </a:pPr>
            <a:r>
              <a:rPr lang="en-US" sz="1779" b="1" dirty="0">
                <a:solidFill>
                  <a:srgbClr val="343432"/>
                </a:solidFill>
                <a:latin typeface="Open Sauce Bold"/>
                <a:ea typeface="Open Sauce Bold"/>
                <a:cs typeface="Open Sauce Bold"/>
                <a:sym typeface="Open Sauce Bold"/>
              </a:rPr>
              <a:t>Points</a:t>
            </a:r>
          </a:p>
        </p:txBody>
      </p:sp>
      <p:sp>
        <p:nvSpPr>
          <p:cNvPr id="29" name="TextBox 29"/>
          <p:cNvSpPr txBox="1"/>
          <p:nvPr/>
        </p:nvSpPr>
        <p:spPr>
          <a:xfrm>
            <a:off x="6634189" y="4419191"/>
            <a:ext cx="937482" cy="595909"/>
          </a:xfrm>
          <a:prstGeom prst="rect">
            <a:avLst/>
          </a:prstGeom>
        </p:spPr>
        <p:txBody>
          <a:bodyPr lIns="0" tIns="0" rIns="0" bIns="0" rtlCol="0" anchor="t">
            <a:spAutoFit/>
          </a:bodyPr>
          <a:lstStyle/>
          <a:p>
            <a:pPr marL="0" lvl="0" indent="0" algn="ctr">
              <a:lnSpc>
                <a:spcPts val="4895"/>
              </a:lnSpc>
              <a:spcBef>
                <a:spcPct val="0"/>
              </a:spcBef>
            </a:pPr>
            <a:r>
              <a:rPr lang="en-US" sz="3824" b="1">
                <a:solidFill>
                  <a:srgbClr val="F8F8F8"/>
                </a:solidFill>
                <a:latin typeface="Open Sauce Bold"/>
                <a:ea typeface="Open Sauce Bold"/>
                <a:cs typeface="Open Sauce Bold"/>
                <a:sym typeface="Open Sauce Bold"/>
              </a:rPr>
              <a:t>02</a:t>
            </a:r>
          </a:p>
        </p:txBody>
      </p:sp>
      <p:sp>
        <p:nvSpPr>
          <p:cNvPr id="30" name="TextBox 30"/>
          <p:cNvSpPr txBox="1"/>
          <p:nvPr/>
        </p:nvSpPr>
        <p:spPr>
          <a:xfrm>
            <a:off x="9243178" y="6672483"/>
            <a:ext cx="2738293" cy="1179777"/>
          </a:xfrm>
          <a:prstGeom prst="rect">
            <a:avLst/>
          </a:prstGeom>
        </p:spPr>
        <p:txBody>
          <a:bodyPr lIns="0" tIns="0" rIns="0" bIns="0" rtlCol="0" anchor="t">
            <a:spAutoFit/>
          </a:bodyPr>
          <a:lstStyle/>
          <a:p>
            <a:pPr marL="0" lvl="0" indent="0" algn="ctr">
              <a:lnSpc>
                <a:spcPts val="1927"/>
              </a:lnSpc>
            </a:pPr>
            <a:r>
              <a:rPr lang="en-US" sz="1284">
                <a:solidFill>
                  <a:srgbClr val="343432"/>
                </a:solidFill>
                <a:latin typeface="Open Sauce"/>
                <a:ea typeface="Open Sauce"/>
                <a:cs typeface="Open Sauce"/>
                <a:sym typeface="Open Sauce"/>
              </a:rPr>
              <a:t>Lorem ipsum dolor sit amet, consectetur adipiscing elit. Aliquam semper ipsum urna, nec cursus dolor dictum nec. Donec luctus mauris quis cursus.</a:t>
            </a:r>
          </a:p>
        </p:txBody>
      </p:sp>
      <p:sp>
        <p:nvSpPr>
          <p:cNvPr id="31" name="TextBox 31"/>
          <p:cNvSpPr txBox="1"/>
          <p:nvPr/>
        </p:nvSpPr>
        <p:spPr>
          <a:xfrm>
            <a:off x="9562661" y="6327841"/>
            <a:ext cx="2099327" cy="277967"/>
          </a:xfrm>
          <a:prstGeom prst="rect">
            <a:avLst/>
          </a:prstGeom>
        </p:spPr>
        <p:txBody>
          <a:bodyPr lIns="0" tIns="0" rIns="0" bIns="0" rtlCol="0" anchor="t">
            <a:spAutoFit/>
          </a:bodyPr>
          <a:lstStyle/>
          <a:p>
            <a:pPr lvl="0" algn="ctr">
              <a:lnSpc>
                <a:spcPts val="2278"/>
              </a:lnSpc>
              <a:spcBef>
                <a:spcPct val="0"/>
              </a:spcBef>
            </a:pPr>
            <a:r>
              <a:rPr lang="en-US" sz="1779" b="1" dirty="0">
                <a:solidFill>
                  <a:srgbClr val="343432"/>
                </a:solidFill>
                <a:latin typeface="Open Sauce Bold"/>
                <a:ea typeface="Open Sauce Bold"/>
                <a:cs typeface="Open Sauce Bold"/>
                <a:sym typeface="Open Sauce Bold"/>
              </a:rPr>
              <a:t>Points</a:t>
            </a:r>
          </a:p>
        </p:txBody>
      </p:sp>
      <p:sp>
        <p:nvSpPr>
          <p:cNvPr id="32" name="TextBox 32"/>
          <p:cNvSpPr txBox="1"/>
          <p:nvPr/>
        </p:nvSpPr>
        <p:spPr>
          <a:xfrm>
            <a:off x="10143583" y="4419191"/>
            <a:ext cx="937482" cy="595909"/>
          </a:xfrm>
          <a:prstGeom prst="rect">
            <a:avLst/>
          </a:prstGeom>
        </p:spPr>
        <p:txBody>
          <a:bodyPr lIns="0" tIns="0" rIns="0" bIns="0" rtlCol="0" anchor="t">
            <a:spAutoFit/>
          </a:bodyPr>
          <a:lstStyle/>
          <a:p>
            <a:pPr marL="0" lvl="0" indent="0" algn="ctr">
              <a:lnSpc>
                <a:spcPts val="4895"/>
              </a:lnSpc>
              <a:spcBef>
                <a:spcPct val="0"/>
              </a:spcBef>
            </a:pPr>
            <a:r>
              <a:rPr lang="en-US" sz="3824" b="1">
                <a:solidFill>
                  <a:srgbClr val="F8F8F8"/>
                </a:solidFill>
                <a:latin typeface="Open Sauce Bold"/>
                <a:ea typeface="Open Sauce Bold"/>
                <a:cs typeface="Open Sauce Bold"/>
                <a:sym typeface="Open Sauce Bold"/>
              </a:rPr>
              <a:t>03</a:t>
            </a:r>
          </a:p>
        </p:txBody>
      </p:sp>
      <p:sp>
        <p:nvSpPr>
          <p:cNvPr id="33" name="TextBox 33"/>
          <p:cNvSpPr txBox="1"/>
          <p:nvPr/>
        </p:nvSpPr>
        <p:spPr>
          <a:xfrm>
            <a:off x="12754573" y="6672483"/>
            <a:ext cx="2738293" cy="1179777"/>
          </a:xfrm>
          <a:prstGeom prst="rect">
            <a:avLst/>
          </a:prstGeom>
        </p:spPr>
        <p:txBody>
          <a:bodyPr lIns="0" tIns="0" rIns="0" bIns="0" rtlCol="0" anchor="t">
            <a:spAutoFit/>
          </a:bodyPr>
          <a:lstStyle/>
          <a:p>
            <a:pPr marL="0" lvl="0" indent="0" algn="ctr">
              <a:lnSpc>
                <a:spcPts val="1927"/>
              </a:lnSpc>
            </a:pPr>
            <a:r>
              <a:rPr lang="en-US" sz="1284">
                <a:solidFill>
                  <a:srgbClr val="343432"/>
                </a:solidFill>
                <a:latin typeface="Open Sauce"/>
                <a:ea typeface="Open Sauce"/>
                <a:cs typeface="Open Sauce"/>
                <a:sym typeface="Open Sauce"/>
              </a:rPr>
              <a:t>Lorem ipsum dolor sit amet, consectetur adipiscing elit. Aliquam semper ipsum urna, nec cursus dolor dictum nec. Donec luctus mauris quis cursus.</a:t>
            </a:r>
          </a:p>
        </p:txBody>
      </p:sp>
      <p:sp>
        <p:nvSpPr>
          <p:cNvPr id="34" name="TextBox 34"/>
          <p:cNvSpPr txBox="1"/>
          <p:nvPr/>
        </p:nvSpPr>
        <p:spPr>
          <a:xfrm>
            <a:off x="13074055" y="6327841"/>
            <a:ext cx="2099327" cy="277967"/>
          </a:xfrm>
          <a:prstGeom prst="rect">
            <a:avLst/>
          </a:prstGeom>
        </p:spPr>
        <p:txBody>
          <a:bodyPr lIns="0" tIns="0" rIns="0" bIns="0" rtlCol="0" anchor="t">
            <a:spAutoFit/>
          </a:bodyPr>
          <a:lstStyle/>
          <a:p>
            <a:pPr lvl="0" algn="ctr">
              <a:lnSpc>
                <a:spcPts val="2278"/>
              </a:lnSpc>
              <a:spcBef>
                <a:spcPct val="0"/>
              </a:spcBef>
            </a:pPr>
            <a:r>
              <a:rPr lang="en-US" sz="1779" b="1" dirty="0">
                <a:solidFill>
                  <a:srgbClr val="343432"/>
                </a:solidFill>
                <a:latin typeface="Open Sauce Bold"/>
                <a:ea typeface="Open Sauce Bold"/>
                <a:cs typeface="Open Sauce Bold"/>
                <a:sym typeface="Open Sauce Bold"/>
              </a:rPr>
              <a:t>Points</a:t>
            </a:r>
          </a:p>
        </p:txBody>
      </p:sp>
      <p:sp>
        <p:nvSpPr>
          <p:cNvPr id="35" name="TextBox 35"/>
          <p:cNvSpPr txBox="1"/>
          <p:nvPr/>
        </p:nvSpPr>
        <p:spPr>
          <a:xfrm>
            <a:off x="13654978" y="4419191"/>
            <a:ext cx="937482" cy="595909"/>
          </a:xfrm>
          <a:prstGeom prst="rect">
            <a:avLst/>
          </a:prstGeom>
        </p:spPr>
        <p:txBody>
          <a:bodyPr lIns="0" tIns="0" rIns="0" bIns="0" rtlCol="0" anchor="t">
            <a:spAutoFit/>
          </a:bodyPr>
          <a:lstStyle/>
          <a:p>
            <a:pPr marL="0" lvl="0" indent="0" algn="ctr">
              <a:lnSpc>
                <a:spcPts val="4895"/>
              </a:lnSpc>
              <a:spcBef>
                <a:spcPct val="0"/>
              </a:spcBef>
            </a:pPr>
            <a:r>
              <a:rPr lang="en-US" sz="3824" b="1">
                <a:solidFill>
                  <a:srgbClr val="F8F8F8"/>
                </a:solidFill>
                <a:latin typeface="Open Sauce Bold"/>
                <a:ea typeface="Open Sauce Bold"/>
                <a:cs typeface="Open Sauce Bold"/>
                <a:sym typeface="Open Sauce Bold"/>
              </a:rPr>
              <a:t>04</a:t>
            </a:r>
          </a:p>
        </p:txBody>
      </p:sp>
      <p:sp>
        <p:nvSpPr>
          <p:cNvPr id="36" name="TextBox 36"/>
          <p:cNvSpPr txBox="1"/>
          <p:nvPr/>
        </p:nvSpPr>
        <p:spPr>
          <a:xfrm>
            <a:off x="2095642" y="3053081"/>
            <a:ext cx="10658931" cy="789176"/>
          </a:xfrm>
          <a:prstGeom prst="rect">
            <a:avLst/>
          </a:prstGeom>
        </p:spPr>
        <p:txBody>
          <a:bodyPr lIns="0" tIns="0" rIns="0" bIns="0" rtlCol="0" anchor="t">
            <a:spAutoFit/>
          </a:bodyPr>
          <a:lstStyle/>
          <a:p>
            <a:pPr marL="0" lvl="0" indent="0" algn="l">
              <a:lnSpc>
                <a:spcPts val="3301"/>
              </a:lnSpc>
            </a:pPr>
            <a:r>
              <a:rPr lang="en-US" sz="2200">
                <a:solidFill>
                  <a:srgbClr val="343432"/>
                </a:solidFill>
                <a:latin typeface="Open Sauce"/>
                <a:ea typeface="Open Sauce"/>
                <a:cs typeface="Open Sauce"/>
                <a:sym typeface="Open Sauce"/>
              </a:rPr>
              <a:t>Lorem ipsum dolor sit amet, consectetur adipiscing elit. Aliquam semper ipsum urna, nec cursus dolor dictum nec. Donec luctus mauris quis cursus.</a:t>
            </a:r>
          </a:p>
        </p:txBody>
      </p:sp>
      <p:sp>
        <p:nvSpPr>
          <p:cNvPr id="37" name="Freeform 37"/>
          <p:cNvSpPr/>
          <p:nvPr/>
        </p:nvSpPr>
        <p:spPr>
          <a:xfrm rot="-10800000">
            <a:off x="-465877" y="-4635036"/>
            <a:ext cx="3695540" cy="7418054"/>
          </a:xfrm>
          <a:custGeom>
            <a:avLst/>
            <a:gdLst/>
            <a:ahLst/>
            <a:cxnLst/>
            <a:rect l="l" t="t" r="r" b="b"/>
            <a:pathLst>
              <a:path w="3695540" h="7418054">
                <a:moveTo>
                  <a:pt x="0" y="0"/>
                </a:moveTo>
                <a:lnTo>
                  <a:pt x="3695540" y="0"/>
                </a:lnTo>
                <a:lnTo>
                  <a:pt x="3695540" y="7418054"/>
                </a:lnTo>
                <a:lnTo>
                  <a:pt x="0" y="7418054"/>
                </a:lnTo>
                <a:lnTo>
                  <a:pt x="0" y="0"/>
                </a:lnTo>
                <a:close/>
              </a:path>
            </a:pathLst>
          </a:custGeom>
          <a:blipFill>
            <a:blip>
              <a:extLst>
                <a:ext uri="{96DAC541-7B7A-43D3-8B79-37D633B846F1}">
                  <asvg:svgBlip xmlns:asvg="http://schemas.microsoft.com/office/drawing/2016/SVG/main" r:embed="rId5"/>
                </a:ext>
              </a:extLst>
            </a:blip>
            <a:stretch>
              <a:fillRect/>
            </a:stretch>
          </a:blipFill>
          <a:ln cap="sq">
            <a:solidFill>
              <a:srgbClr val="8F0001"/>
            </a:solidFill>
            <a:prstDash val="solid"/>
            <a:miter/>
          </a:ln>
        </p:spPr>
        <p:txBody>
          <a:bodyPr/>
          <a:lstStyle/>
          <a:p>
            <a:endParaRPr lang="en-IN" dirty="0"/>
          </a:p>
        </p:txBody>
      </p:sp>
      <p:pic>
        <p:nvPicPr>
          <p:cNvPr id="6" name="Picture 5">
            <a:extLst>
              <a:ext uri="{FF2B5EF4-FFF2-40B4-BE49-F238E27FC236}">
                <a16:creationId xmlns:a16="http://schemas.microsoft.com/office/drawing/2014/main" id="{C3C57507-59B6-543B-2744-733CF7222F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8494714"/>
            <a:ext cx="5614126" cy="220919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rgbClr val="8F0001"/>
          </a:solidFill>
        </p:spPr>
        <p:txBody>
          <a:bodyPr/>
          <a:lstStyle/>
          <a:p>
            <a:endParaRPr lang="en-IN"/>
          </a:p>
        </p:txBody>
      </p:sp>
      <p:grpSp>
        <p:nvGrpSpPr>
          <p:cNvPr id="3" name="Group 3"/>
          <p:cNvGrpSpPr/>
          <p:nvPr/>
        </p:nvGrpSpPr>
        <p:grpSpPr>
          <a:xfrm>
            <a:off x="683899" y="891165"/>
            <a:ext cx="16920201" cy="8796706"/>
            <a:chOff x="0" y="0"/>
            <a:chExt cx="4456349" cy="2316828"/>
          </a:xfrm>
        </p:grpSpPr>
        <p:sp>
          <p:nvSpPr>
            <p:cNvPr id="4" name="Freeform 4"/>
            <p:cNvSpPr/>
            <p:nvPr/>
          </p:nvSpPr>
          <p:spPr>
            <a:xfrm>
              <a:off x="0" y="0"/>
              <a:ext cx="4456349" cy="2316828"/>
            </a:xfrm>
            <a:custGeom>
              <a:avLst/>
              <a:gdLst/>
              <a:ahLst/>
              <a:cxnLst/>
              <a:rect l="l" t="t" r="r" b="b"/>
              <a:pathLst>
                <a:path w="4456349" h="2316828">
                  <a:moveTo>
                    <a:pt x="11439" y="0"/>
                  </a:moveTo>
                  <a:lnTo>
                    <a:pt x="4444910" y="0"/>
                  </a:lnTo>
                  <a:cubicBezTo>
                    <a:pt x="4447944" y="0"/>
                    <a:pt x="4450854" y="1205"/>
                    <a:pt x="4452999" y="3350"/>
                  </a:cubicBezTo>
                  <a:cubicBezTo>
                    <a:pt x="4455144" y="5496"/>
                    <a:pt x="4456349" y="8405"/>
                    <a:pt x="4456349" y="11439"/>
                  </a:cubicBezTo>
                  <a:lnTo>
                    <a:pt x="4456349" y="2305389"/>
                  </a:lnTo>
                  <a:cubicBezTo>
                    <a:pt x="4456349" y="2308423"/>
                    <a:pt x="4455144" y="2311332"/>
                    <a:pt x="4452999" y="2313478"/>
                  </a:cubicBezTo>
                  <a:cubicBezTo>
                    <a:pt x="4450854" y="2315623"/>
                    <a:pt x="4447944" y="2316828"/>
                    <a:pt x="4444910" y="2316828"/>
                  </a:cubicBezTo>
                  <a:lnTo>
                    <a:pt x="11439" y="2316828"/>
                  </a:lnTo>
                  <a:cubicBezTo>
                    <a:pt x="8405" y="2316828"/>
                    <a:pt x="5496" y="2315623"/>
                    <a:pt x="3350" y="2313478"/>
                  </a:cubicBezTo>
                  <a:cubicBezTo>
                    <a:pt x="1205" y="2311332"/>
                    <a:pt x="0" y="2308423"/>
                    <a:pt x="0" y="2305389"/>
                  </a:cubicBezTo>
                  <a:lnTo>
                    <a:pt x="0" y="11439"/>
                  </a:lnTo>
                  <a:cubicBezTo>
                    <a:pt x="0" y="8405"/>
                    <a:pt x="1205" y="5496"/>
                    <a:pt x="3350" y="3350"/>
                  </a:cubicBezTo>
                  <a:cubicBezTo>
                    <a:pt x="5496" y="1205"/>
                    <a:pt x="8405" y="0"/>
                    <a:pt x="11439" y="0"/>
                  </a:cubicBezTo>
                  <a:close/>
                </a:path>
              </a:pathLst>
            </a:custGeom>
            <a:solidFill>
              <a:srgbClr val="FDFBFB">
                <a:alpha val="98824"/>
              </a:srgbClr>
            </a:solidFill>
            <a:ln cap="rnd">
              <a:solidFill>
                <a:srgbClr val="8F0001"/>
              </a:solidFill>
              <a:prstDash val="solid"/>
              <a:round/>
            </a:ln>
          </p:spPr>
          <p:txBody>
            <a:bodyPr/>
            <a:lstStyle/>
            <a:p>
              <a:endParaRPr lang="en-IN"/>
            </a:p>
          </p:txBody>
        </p:sp>
        <p:sp>
          <p:nvSpPr>
            <p:cNvPr id="5" name="TextBox 5"/>
            <p:cNvSpPr txBox="1"/>
            <p:nvPr/>
          </p:nvSpPr>
          <p:spPr>
            <a:xfrm>
              <a:off x="0" y="-19050"/>
              <a:ext cx="4456349" cy="2335878"/>
            </a:xfrm>
            <a:prstGeom prst="rect">
              <a:avLst/>
            </a:prstGeom>
            <a:ln>
              <a:solidFill>
                <a:srgbClr val="8F0001"/>
              </a:solidFill>
            </a:ln>
          </p:spPr>
          <p:txBody>
            <a:bodyPr lIns="50800" tIns="50800" rIns="50800" bIns="50800" rtlCol="0" anchor="ctr"/>
            <a:lstStyle/>
            <a:p>
              <a:pPr marL="0" lvl="0" indent="0" algn="ctr">
                <a:lnSpc>
                  <a:spcPts val="2859"/>
                </a:lnSpc>
                <a:spcBef>
                  <a:spcPct val="0"/>
                </a:spcBef>
              </a:pPr>
              <a:endParaRPr/>
            </a:p>
          </p:txBody>
        </p:sp>
      </p:grpSp>
      <p:sp>
        <p:nvSpPr>
          <p:cNvPr id="6" name="TextBox 6"/>
          <p:cNvSpPr txBox="1"/>
          <p:nvPr/>
        </p:nvSpPr>
        <p:spPr>
          <a:xfrm>
            <a:off x="1327902" y="1597213"/>
            <a:ext cx="8721434" cy="861880"/>
          </a:xfrm>
          <a:prstGeom prst="rect">
            <a:avLst/>
          </a:prstGeom>
        </p:spPr>
        <p:txBody>
          <a:bodyPr lIns="0" tIns="0" rIns="0" bIns="0" rtlCol="0" anchor="t">
            <a:spAutoFit/>
          </a:bodyPr>
          <a:lstStyle/>
          <a:p>
            <a:pPr marL="0" lvl="0" indent="0" algn="l">
              <a:lnSpc>
                <a:spcPts val="7178"/>
              </a:lnSpc>
              <a:spcBef>
                <a:spcPct val="0"/>
              </a:spcBef>
            </a:pPr>
            <a:r>
              <a:rPr lang="en-US" sz="5127" b="1" spc="-102" dirty="0">
                <a:solidFill>
                  <a:srgbClr val="191919"/>
                </a:solidFill>
                <a:latin typeface="Open Sauce Bold"/>
                <a:ea typeface="Open Sauce Bold"/>
                <a:cs typeface="Open Sauce Bold"/>
                <a:sym typeface="Open Sauce Bold"/>
              </a:rPr>
              <a:t>Timeline</a:t>
            </a:r>
          </a:p>
        </p:txBody>
      </p:sp>
      <p:sp>
        <p:nvSpPr>
          <p:cNvPr id="7" name="Freeform 7"/>
          <p:cNvSpPr/>
          <p:nvPr/>
        </p:nvSpPr>
        <p:spPr>
          <a:xfrm rot="-5400000">
            <a:off x="2443459" y="5261939"/>
            <a:ext cx="1015539" cy="2086127"/>
          </a:xfrm>
          <a:custGeom>
            <a:avLst/>
            <a:gdLst/>
            <a:ahLst/>
            <a:cxnLst/>
            <a:rect l="l" t="t" r="r" b="b"/>
            <a:pathLst>
              <a:path w="1015539" h="2086127">
                <a:moveTo>
                  <a:pt x="0" y="0"/>
                </a:moveTo>
                <a:lnTo>
                  <a:pt x="1015539" y="0"/>
                </a:lnTo>
                <a:lnTo>
                  <a:pt x="1015539" y="2086127"/>
                </a:lnTo>
                <a:lnTo>
                  <a:pt x="0" y="2086127"/>
                </a:lnTo>
                <a:lnTo>
                  <a:pt x="0" y="0"/>
                </a:lnTo>
                <a:close/>
              </a:path>
            </a:pathLst>
          </a:custGeom>
          <a:blipFill>
            <a:blip>
              <a:extLst>
                <a:ext uri="{96DAC541-7B7A-43D3-8B79-37D633B846F1}">
                  <asvg:svgBlip xmlns:asvg="http://schemas.microsoft.com/office/drawing/2016/SVG/main" r:embed="rId2"/>
                </a:ext>
              </a:extLst>
            </a:blip>
            <a:stretch>
              <a:fillRect l="-105420"/>
            </a:stretch>
          </a:blipFill>
          <a:ln cap="sq">
            <a:noFill/>
            <a:prstDash val="solid"/>
            <a:miter/>
          </a:ln>
        </p:spPr>
        <p:txBody>
          <a:bodyPr/>
          <a:lstStyle/>
          <a:p>
            <a:endParaRPr lang="en-IN"/>
          </a:p>
        </p:txBody>
      </p:sp>
      <p:sp>
        <p:nvSpPr>
          <p:cNvPr id="8" name="Freeform 8"/>
          <p:cNvSpPr/>
          <p:nvPr/>
        </p:nvSpPr>
        <p:spPr>
          <a:xfrm rot="-5400000">
            <a:off x="2001983" y="5892084"/>
            <a:ext cx="1841376" cy="1841376"/>
          </a:xfrm>
          <a:custGeom>
            <a:avLst/>
            <a:gdLst/>
            <a:ahLst/>
            <a:cxnLst/>
            <a:rect l="l" t="t" r="r" b="b"/>
            <a:pathLst>
              <a:path w="1841376" h="1841376">
                <a:moveTo>
                  <a:pt x="0" y="0"/>
                </a:moveTo>
                <a:lnTo>
                  <a:pt x="1841376" y="0"/>
                </a:lnTo>
                <a:lnTo>
                  <a:pt x="1841376" y="1841376"/>
                </a:lnTo>
                <a:lnTo>
                  <a:pt x="0" y="1841376"/>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N"/>
          </a:p>
        </p:txBody>
      </p:sp>
      <p:sp>
        <p:nvSpPr>
          <p:cNvPr id="9" name="AutoShape 9"/>
          <p:cNvSpPr/>
          <p:nvPr/>
        </p:nvSpPr>
        <p:spPr>
          <a:xfrm>
            <a:off x="2951228" y="7733460"/>
            <a:ext cx="0" cy="467846"/>
          </a:xfrm>
          <a:prstGeom prst="line">
            <a:avLst/>
          </a:prstGeom>
          <a:ln w="38100" cap="rnd">
            <a:solidFill>
              <a:srgbClr val="8F0001"/>
            </a:solidFill>
            <a:prstDash val="sysDot"/>
            <a:headEnd type="none" w="sm" len="sm"/>
            <a:tailEnd type="oval" w="lg" len="lg"/>
          </a:ln>
        </p:spPr>
        <p:txBody>
          <a:bodyPr/>
          <a:lstStyle/>
          <a:p>
            <a:endParaRPr lang="en-IN"/>
          </a:p>
        </p:txBody>
      </p:sp>
      <p:sp>
        <p:nvSpPr>
          <p:cNvPr id="10" name="Freeform 10"/>
          <p:cNvSpPr/>
          <p:nvPr/>
        </p:nvSpPr>
        <p:spPr>
          <a:xfrm rot="-5400000" flipH="1" flipV="1">
            <a:off x="4503931" y="6277478"/>
            <a:ext cx="1015539" cy="2086127"/>
          </a:xfrm>
          <a:custGeom>
            <a:avLst/>
            <a:gdLst/>
            <a:ahLst/>
            <a:cxnLst/>
            <a:rect l="l" t="t" r="r" b="b"/>
            <a:pathLst>
              <a:path w="1015539" h="2086127">
                <a:moveTo>
                  <a:pt x="1015539" y="2086127"/>
                </a:moveTo>
                <a:lnTo>
                  <a:pt x="0" y="2086127"/>
                </a:lnTo>
                <a:lnTo>
                  <a:pt x="0" y="0"/>
                </a:lnTo>
                <a:lnTo>
                  <a:pt x="1015539" y="0"/>
                </a:lnTo>
                <a:lnTo>
                  <a:pt x="1015539" y="2086127"/>
                </a:lnTo>
                <a:close/>
              </a:path>
            </a:pathLst>
          </a:custGeom>
          <a:blipFill>
            <a:blip>
              <a:extLst>
                <a:ext uri="{96DAC541-7B7A-43D3-8B79-37D633B846F1}">
                  <asvg:svgBlip xmlns:asvg="http://schemas.microsoft.com/office/drawing/2016/SVG/main" r:embed="rId2"/>
                </a:ext>
              </a:extLst>
            </a:blip>
            <a:stretch>
              <a:fillRect l="-105420"/>
            </a:stretch>
          </a:blipFill>
        </p:spPr>
        <p:txBody>
          <a:bodyPr/>
          <a:lstStyle/>
          <a:p>
            <a:endParaRPr lang="en-IN"/>
          </a:p>
        </p:txBody>
      </p:sp>
      <p:sp>
        <p:nvSpPr>
          <p:cNvPr id="11" name="Freeform 11"/>
          <p:cNvSpPr/>
          <p:nvPr/>
        </p:nvSpPr>
        <p:spPr>
          <a:xfrm rot="-5400000">
            <a:off x="4091013" y="5892084"/>
            <a:ext cx="1841376" cy="1841376"/>
          </a:xfrm>
          <a:custGeom>
            <a:avLst/>
            <a:gdLst/>
            <a:ahLst/>
            <a:cxnLst/>
            <a:rect l="l" t="t" r="r" b="b"/>
            <a:pathLst>
              <a:path w="1841376" h="1841376">
                <a:moveTo>
                  <a:pt x="0" y="0"/>
                </a:moveTo>
                <a:lnTo>
                  <a:pt x="1841376" y="0"/>
                </a:lnTo>
                <a:lnTo>
                  <a:pt x="1841376" y="1841376"/>
                </a:lnTo>
                <a:lnTo>
                  <a:pt x="0" y="1841376"/>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IN"/>
          </a:p>
        </p:txBody>
      </p:sp>
      <p:sp>
        <p:nvSpPr>
          <p:cNvPr id="12" name="AutoShape 12"/>
          <p:cNvSpPr/>
          <p:nvPr/>
        </p:nvSpPr>
        <p:spPr>
          <a:xfrm flipH="1" flipV="1">
            <a:off x="4981022" y="5424060"/>
            <a:ext cx="3218" cy="467835"/>
          </a:xfrm>
          <a:prstGeom prst="line">
            <a:avLst/>
          </a:prstGeom>
          <a:ln w="38100" cap="rnd">
            <a:solidFill>
              <a:srgbClr val="8F0001"/>
            </a:solidFill>
            <a:prstDash val="sysDot"/>
            <a:headEnd type="none" w="sm" len="sm"/>
            <a:tailEnd type="oval" w="lg" len="lg"/>
          </a:ln>
        </p:spPr>
        <p:txBody>
          <a:bodyPr/>
          <a:lstStyle/>
          <a:p>
            <a:endParaRPr lang="en-IN"/>
          </a:p>
        </p:txBody>
      </p:sp>
      <p:sp>
        <p:nvSpPr>
          <p:cNvPr id="13" name="Freeform 13"/>
          <p:cNvSpPr/>
          <p:nvPr/>
        </p:nvSpPr>
        <p:spPr>
          <a:xfrm rot="-5400000">
            <a:off x="6560405" y="5262027"/>
            <a:ext cx="1015539" cy="2086127"/>
          </a:xfrm>
          <a:custGeom>
            <a:avLst/>
            <a:gdLst/>
            <a:ahLst/>
            <a:cxnLst/>
            <a:rect l="l" t="t" r="r" b="b"/>
            <a:pathLst>
              <a:path w="1015539" h="2086127">
                <a:moveTo>
                  <a:pt x="0" y="0"/>
                </a:moveTo>
                <a:lnTo>
                  <a:pt x="1015539" y="0"/>
                </a:lnTo>
                <a:lnTo>
                  <a:pt x="1015539" y="2086127"/>
                </a:lnTo>
                <a:lnTo>
                  <a:pt x="0" y="2086127"/>
                </a:lnTo>
                <a:lnTo>
                  <a:pt x="0" y="0"/>
                </a:lnTo>
                <a:close/>
              </a:path>
            </a:pathLst>
          </a:custGeom>
          <a:blipFill>
            <a:blip>
              <a:extLst>
                <a:ext uri="{96DAC541-7B7A-43D3-8B79-37D633B846F1}">
                  <asvg:svgBlip xmlns:asvg="http://schemas.microsoft.com/office/drawing/2016/SVG/main" r:embed="rId2"/>
                </a:ext>
              </a:extLst>
            </a:blip>
            <a:stretch>
              <a:fillRect l="-105420"/>
            </a:stretch>
          </a:blipFill>
          <a:ln cap="sq">
            <a:noFill/>
            <a:prstDash val="solid"/>
            <a:miter/>
          </a:ln>
        </p:spPr>
        <p:txBody>
          <a:bodyPr/>
          <a:lstStyle/>
          <a:p>
            <a:endParaRPr lang="en-IN"/>
          </a:p>
        </p:txBody>
      </p:sp>
      <p:sp>
        <p:nvSpPr>
          <p:cNvPr id="14" name="Freeform 14"/>
          <p:cNvSpPr/>
          <p:nvPr/>
        </p:nvSpPr>
        <p:spPr>
          <a:xfrm rot="-5400000">
            <a:off x="6118930" y="5892172"/>
            <a:ext cx="1841376" cy="1841376"/>
          </a:xfrm>
          <a:custGeom>
            <a:avLst/>
            <a:gdLst/>
            <a:ahLst/>
            <a:cxnLst/>
            <a:rect l="l" t="t" r="r" b="b"/>
            <a:pathLst>
              <a:path w="1841376" h="1841376">
                <a:moveTo>
                  <a:pt x="0" y="0"/>
                </a:moveTo>
                <a:lnTo>
                  <a:pt x="1841376" y="0"/>
                </a:lnTo>
                <a:lnTo>
                  <a:pt x="1841376" y="1841376"/>
                </a:lnTo>
                <a:lnTo>
                  <a:pt x="0" y="1841376"/>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IN"/>
          </a:p>
        </p:txBody>
      </p:sp>
      <p:sp>
        <p:nvSpPr>
          <p:cNvPr id="15" name="AutoShape 15"/>
          <p:cNvSpPr/>
          <p:nvPr/>
        </p:nvSpPr>
        <p:spPr>
          <a:xfrm>
            <a:off x="7068175" y="7733548"/>
            <a:ext cx="0" cy="467846"/>
          </a:xfrm>
          <a:prstGeom prst="line">
            <a:avLst/>
          </a:prstGeom>
          <a:ln w="38100" cap="rnd">
            <a:solidFill>
              <a:srgbClr val="8F0001"/>
            </a:solidFill>
            <a:prstDash val="sysDot"/>
            <a:headEnd type="none" w="sm" len="sm"/>
            <a:tailEnd type="oval" w="lg" len="lg"/>
          </a:ln>
        </p:spPr>
        <p:txBody>
          <a:bodyPr/>
          <a:lstStyle/>
          <a:p>
            <a:endParaRPr lang="en-IN"/>
          </a:p>
        </p:txBody>
      </p:sp>
      <p:sp>
        <p:nvSpPr>
          <p:cNvPr id="16" name="Freeform 16"/>
          <p:cNvSpPr/>
          <p:nvPr/>
        </p:nvSpPr>
        <p:spPr>
          <a:xfrm rot="-5400000" flipH="1" flipV="1">
            <a:off x="8620878" y="6277566"/>
            <a:ext cx="1015539" cy="2086127"/>
          </a:xfrm>
          <a:custGeom>
            <a:avLst/>
            <a:gdLst/>
            <a:ahLst/>
            <a:cxnLst/>
            <a:rect l="l" t="t" r="r" b="b"/>
            <a:pathLst>
              <a:path w="1015539" h="2086127">
                <a:moveTo>
                  <a:pt x="1015539" y="2086127"/>
                </a:moveTo>
                <a:lnTo>
                  <a:pt x="0" y="2086127"/>
                </a:lnTo>
                <a:lnTo>
                  <a:pt x="0" y="0"/>
                </a:lnTo>
                <a:lnTo>
                  <a:pt x="1015539" y="0"/>
                </a:lnTo>
                <a:lnTo>
                  <a:pt x="1015539" y="2086127"/>
                </a:lnTo>
                <a:close/>
              </a:path>
            </a:pathLst>
          </a:custGeom>
          <a:blipFill>
            <a:blip>
              <a:extLst>
                <a:ext uri="{96DAC541-7B7A-43D3-8B79-37D633B846F1}">
                  <asvg:svgBlip xmlns:asvg="http://schemas.microsoft.com/office/drawing/2016/SVG/main" r:embed="rId2"/>
                </a:ext>
              </a:extLst>
            </a:blip>
            <a:stretch>
              <a:fillRect l="-105420"/>
            </a:stretch>
          </a:blipFill>
          <a:ln cap="sq">
            <a:noFill/>
            <a:prstDash val="solid"/>
            <a:miter/>
          </a:ln>
        </p:spPr>
        <p:txBody>
          <a:bodyPr/>
          <a:lstStyle/>
          <a:p>
            <a:endParaRPr lang="en-IN"/>
          </a:p>
        </p:txBody>
      </p:sp>
      <p:sp>
        <p:nvSpPr>
          <p:cNvPr id="17" name="Freeform 17"/>
          <p:cNvSpPr/>
          <p:nvPr/>
        </p:nvSpPr>
        <p:spPr>
          <a:xfrm rot="-5400000">
            <a:off x="8207959" y="5892172"/>
            <a:ext cx="1841376" cy="1841376"/>
          </a:xfrm>
          <a:custGeom>
            <a:avLst/>
            <a:gdLst/>
            <a:ahLst/>
            <a:cxnLst/>
            <a:rect l="l" t="t" r="r" b="b"/>
            <a:pathLst>
              <a:path w="1841376" h="1841376">
                <a:moveTo>
                  <a:pt x="0" y="0"/>
                </a:moveTo>
                <a:lnTo>
                  <a:pt x="1841377" y="0"/>
                </a:lnTo>
                <a:lnTo>
                  <a:pt x="1841377" y="1841376"/>
                </a:lnTo>
                <a:lnTo>
                  <a:pt x="0" y="1841376"/>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IN"/>
          </a:p>
        </p:txBody>
      </p:sp>
      <p:sp>
        <p:nvSpPr>
          <p:cNvPr id="18" name="AutoShape 18"/>
          <p:cNvSpPr/>
          <p:nvPr/>
        </p:nvSpPr>
        <p:spPr>
          <a:xfrm flipH="1" flipV="1">
            <a:off x="9097969" y="5424148"/>
            <a:ext cx="3218" cy="467835"/>
          </a:xfrm>
          <a:prstGeom prst="line">
            <a:avLst/>
          </a:prstGeom>
          <a:ln w="38100" cap="rnd">
            <a:solidFill>
              <a:srgbClr val="8F0001"/>
            </a:solidFill>
            <a:prstDash val="sysDot"/>
            <a:headEnd type="none" w="sm" len="sm"/>
            <a:tailEnd type="oval" w="lg" len="lg"/>
          </a:ln>
        </p:spPr>
        <p:txBody>
          <a:bodyPr/>
          <a:lstStyle/>
          <a:p>
            <a:endParaRPr lang="en-IN"/>
          </a:p>
        </p:txBody>
      </p:sp>
      <p:sp>
        <p:nvSpPr>
          <p:cNvPr id="19" name="Freeform 19"/>
          <p:cNvSpPr/>
          <p:nvPr/>
        </p:nvSpPr>
        <p:spPr>
          <a:xfrm rot="-5400000">
            <a:off x="10680746" y="5262027"/>
            <a:ext cx="1015539" cy="2086127"/>
          </a:xfrm>
          <a:custGeom>
            <a:avLst/>
            <a:gdLst/>
            <a:ahLst/>
            <a:cxnLst/>
            <a:rect l="l" t="t" r="r" b="b"/>
            <a:pathLst>
              <a:path w="1015539" h="2086127">
                <a:moveTo>
                  <a:pt x="0" y="0"/>
                </a:moveTo>
                <a:lnTo>
                  <a:pt x="1015539" y="0"/>
                </a:lnTo>
                <a:lnTo>
                  <a:pt x="1015539" y="2086127"/>
                </a:lnTo>
                <a:lnTo>
                  <a:pt x="0" y="2086127"/>
                </a:lnTo>
                <a:lnTo>
                  <a:pt x="0" y="0"/>
                </a:lnTo>
                <a:close/>
              </a:path>
            </a:pathLst>
          </a:custGeom>
          <a:blipFill>
            <a:blip>
              <a:extLst>
                <a:ext uri="{96DAC541-7B7A-43D3-8B79-37D633B846F1}">
                  <asvg:svgBlip xmlns:asvg="http://schemas.microsoft.com/office/drawing/2016/SVG/main" r:embed="rId2"/>
                </a:ext>
              </a:extLst>
            </a:blip>
            <a:stretch>
              <a:fillRect l="-105420"/>
            </a:stretch>
          </a:blipFill>
          <a:ln cap="sq">
            <a:noFill/>
            <a:prstDash val="solid"/>
            <a:miter/>
          </a:ln>
        </p:spPr>
        <p:txBody>
          <a:bodyPr/>
          <a:lstStyle/>
          <a:p>
            <a:r>
              <a:rPr lang="en-GB" dirty="0"/>
              <a:t> </a:t>
            </a:r>
            <a:endParaRPr lang="en-IN" dirty="0"/>
          </a:p>
        </p:txBody>
      </p:sp>
      <p:sp>
        <p:nvSpPr>
          <p:cNvPr id="20" name="Freeform 20"/>
          <p:cNvSpPr/>
          <p:nvPr/>
        </p:nvSpPr>
        <p:spPr>
          <a:xfrm rot="-5400000">
            <a:off x="10239270" y="5892172"/>
            <a:ext cx="1841376" cy="1841376"/>
          </a:xfrm>
          <a:custGeom>
            <a:avLst/>
            <a:gdLst/>
            <a:ahLst/>
            <a:cxnLst/>
            <a:rect l="l" t="t" r="r" b="b"/>
            <a:pathLst>
              <a:path w="1841376" h="1841376">
                <a:moveTo>
                  <a:pt x="0" y="0"/>
                </a:moveTo>
                <a:lnTo>
                  <a:pt x="1841377" y="0"/>
                </a:lnTo>
                <a:lnTo>
                  <a:pt x="1841377" y="1841376"/>
                </a:lnTo>
                <a:lnTo>
                  <a:pt x="0" y="1841376"/>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IN"/>
          </a:p>
        </p:txBody>
      </p:sp>
      <p:sp>
        <p:nvSpPr>
          <p:cNvPr id="21" name="AutoShape 21"/>
          <p:cNvSpPr/>
          <p:nvPr/>
        </p:nvSpPr>
        <p:spPr>
          <a:xfrm>
            <a:off x="11188515" y="7733548"/>
            <a:ext cx="0" cy="467846"/>
          </a:xfrm>
          <a:prstGeom prst="line">
            <a:avLst/>
          </a:prstGeom>
          <a:ln w="38100" cap="rnd">
            <a:solidFill>
              <a:srgbClr val="8F0001"/>
            </a:solidFill>
            <a:prstDash val="sysDot"/>
            <a:headEnd type="none" w="sm" len="sm"/>
            <a:tailEnd type="oval" w="lg" len="lg"/>
          </a:ln>
        </p:spPr>
        <p:txBody>
          <a:bodyPr/>
          <a:lstStyle/>
          <a:p>
            <a:endParaRPr lang="en-IN"/>
          </a:p>
        </p:txBody>
      </p:sp>
      <p:sp>
        <p:nvSpPr>
          <p:cNvPr id="22" name="Freeform 22"/>
          <p:cNvSpPr/>
          <p:nvPr/>
        </p:nvSpPr>
        <p:spPr>
          <a:xfrm rot="-5400000" flipH="1" flipV="1">
            <a:off x="12735851" y="6277478"/>
            <a:ext cx="1015539" cy="2086127"/>
          </a:xfrm>
          <a:custGeom>
            <a:avLst/>
            <a:gdLst/>
            <a:ahLst/>
            <a:cxnLst/>
            <a:rect l="l" t="t" r="r" b="b"/>
            <a:pathLst>
              <a:path w="1015539" h="2086127">
                <a:moveTo>
                  <a:pt x="1015539" y="2086127"/>
                </a:moveTo>
                <a:lnTo>
                  <a:pt x="0" y="2086127"/>
                </a:lnTo>
                <a:lnTo>
                  <a:pt x="0" y="0"/>
                </a:lnTo>
                <a:lnTo>
                  <a:pt x="1015539" y="0"/>
                </a:lnTo>
                <a:lnTo>
                  <a:pt x="1015539" y="2086127"/>
                </a:lnTo>
                <a:close/>
              </a:path>
            </a:pathLst>
          </a:custGeom>
          <a:blipFill>
            <a:blip>
              <a:extLst>
                <a:ext uri="{96DAC541-7B7A-43D3-8B79-37D633B846F1}">
                  <asvg:svgBlip xmlns:asvg="http://schemas.microsoft.com/office/drawing/2016/SVG/main" r:embed="rId2"/>
                </a:ext>
              </a:extLst>
            </a:blip>
            <a:stretch>
              <a:fillRect l="-105420"/>
            </a:stretch>
          </a:blipFill>
          <a:ln cap="sq">
            <a:noFill/>
            <a:prstDash val="solid"/>
            <a:miter/>
          </a:ln>
        </p:spPr>
        <p:txBody>
          <a:bodyPr/>
          <a:lstStyle/>
          <a:p>
            <a:endParaRPr lang="en-IN"/>
          </a:p>
        </p:txBody>
      </p:sp>
      <p:sp>
        <p:nvSpPr>
          <p:cNvPr id="23" name="Freeform 23"/>
          <p:cNvSpPr/>
          <p:nvPr/>
        </p:nvSpPr>
        <p:spPr>
          <a:xfrm rot="-5400000">
            <a:off x="12322932" y="5892084"/>
            <a:ext cx="1841376" cy="1841376"/>
          </a:xfrm>
          <a:custGeom>
            <a:avLst/>
            <a:gdLst/>
            <a:ahLst/>
            <a:cxnLst/>
            <a:rect l="l" t="t" r="r" b="b"/>
            <a:pathLst>
              <a:path w="1841376" h="1841376">
                <a:moveTo>
                  <a:pt x="0" y="0"/>
                </a:moveTo>
                <a:lnTo>
                  <a:pt x="1841377" y="0"/>
                </a:lnTo>
                <a:lnTo>
                  <a:pt x="1841377" y="1841376"/>
                </a:lnTo>
                <a:lnTo>
                  <a:pt x="0" y="1841376"/>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IN"/>
          </a:p>
        </p:txBody>
      </p:sp>
      <p:sp>
        <p:nvSpPr>
          <p:cNvPr id="24" name="AutoShape 24"/>
          <p:cNvSpPr/>
          <p:nvPr/>
        </p:nvSpPr>
        <p:spPr>
          <a:xfrm flipH="1" flipV="1">
            <a:off x="13212942" y="5424060"/>
            <a:ext cx="3218" cy="467835"/>
          </a:xfrm>
          <a:prstGeom prst="line">
            <a:avLst/>
          </a:prstGeom>
          <a:ln w="38100" cap="rnd">
            <a:solidFill>
              <a:srgbClr val="8F0001"/>
            </a:solidFill>
            <a:prstDash val="sysDot"/>
            <a:headEnd type="none" w="sm" len="sm"/>
            <a:tailEnd type="oval" w="lg" len="lg"/>
          </a:ln>
        </p:spPr>
        <p:txBody>
          <a:bodyPr/>
          <a:lstStyle/>
          <a:p>
            <a:endParaRPr lang="en-IN"/>
          </a:p>
        </p:txBody>
      </p:sp>
      <p:sp>
        <p:nvSpPr>
          <p:cNvPr id="26" name="Freeform 26"/>
          <p:cNvSpPr/>
          <p:nvPr/>
        </p:nvSpPr>
        <p:spPr>
          <a:xfrm rot="-5400000">
            <a:off x="14797638" y="5262027"/>
            <a:ext cx="1015539" cy="2086127"/>
          </a:xfrm>
          <a:custGeom>
            <a:avLst/>
            <a:gdLst/>
            <a:ahLst/>
            <a:cxnLst/>
            <a:rect l="l" t="t" r="r" b="b"/>
            <a:pathLst>
              <a:path w="1015539" h="2086127">
                <a:moveTo>
                  <a:pt x="0" y="0"/>
                </a:moveTo>
                <a:lnTo>
                  <a:pt x="1015539" y="0"/>
                </a:lnTo>
                <a:lnTo>
                  <a:pt x="1015539" y="2086127"/>
                </a:lnTo>
                <a:lnTo>
                  <a:pt x="0" y="2086127"/>
                </a:lnTo>
                <a:lnTo>
                  <a:pt x="0" y="0"/>
                </a:lnTo>
                <a:close/>
              </a:path>
            </a:pathLst>
          </a:custGeom>
          <a:blipFill>
            <a:blip>
              <a:extLst>
                <a:ext uri="{96DAC541-7B7A-43D3-8B79-37D633B846F1}">
                  <asvg:svgBlip xmlns:asvg="http://schemas.microsoft.com/office/drawing/2016/SVG/main" r:embed="rId2"/>
                </a:ext>
              </a:extLst>
            </a:blip>
            <a:stretch>
              <a:fillRect l="-105420"/>
            </a:stretch>
          </a:blipFill>
          <a:ln cap="sq">
            <a:noFill/>
            <a:prstDash val="solid"/>
            <a:miter/>
          </a:ln>
        </p:spPr>
        <p:txBody>
          <a:bodyPr/>
          <a:lstStyle/>
          <a:p>
            <a:endParaRPr lang="en-IN"/>
          </a:p>
        </p:txBody>
      </p:sp>
      <p:sp>
        <p:nvSpPr>
          <p:cNvPr id="27" name="Freeform 27"/>
          <p:cNvSpPr/>
          <p:nvPr/>
        </p:nvSpPr>
        <p:spPr>
          <a:xfrm rot="-5400000">
            <a:off x="14356163" y="5892172"/>
            <a:ext cx="1841376" cy="1841376"/>
          </a:xfrm>
          <a:custGeom>
            <a:avLst/>
            <a:gdLst/>
            <a:ahLst/>
            <a:cxnLst/>
            <a:rect l="l" t="t" r="r" b="b"/>
            <a:pathLst>
              <a:path w="1841376" h="1841376">
                <a:moveTo>
                  <a:pt x="0" y="0"/>
                </a:moveTo>
                <a:lnTo>
                  <a:pt x="1841376" y="0"/>
                </a:lnTo>
                <a:lnTo>
                  <a:pt x="1841376" y="1841376"/>
                </a:lnTo>
                <a:lnTo>
                  <a:pt x="0" y="1841376"/>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IN"/>
          </a:p>
        </p:txBody>
      </p:sp>
      <p:sp>
        <p:nvSpPr>
          <p:cNvPr id="28" name="AutoShape 28"/>
          <p:cNvSpPr/>
          <p:nvPr/>
        </p:nvSpPr>
        <p:spPr>
          <a:xfrm>
            <a:off x="15305408" y="7733548"/>
            <a:ext cx="0" cy="467846"/>
          </a:xfrm>
          <a:prstGeom prst="line">
            <a:avLst/>
          </a:prstGeom>
          <a:ln w="38100" cap="rnd">
            <a:solidFill>
              <a:srgbClr val="8F0001"/>
            </a:solidFill>
            <a:prstDash val="sysDot"/>
            <a:headEnd type="none" w="sm" len="sm"/>
            <a:tailEnd type="oval" w="lg" len="lg"/>
          </a:ln>
        </p:spPr>
        <p:txBody>
          <a:bodyPr/>
          <a:lstStyle/>
          <a:p>
            <a:endParaRPr lang="en-IN"/>
          </a:p>
        </p:txBody>
      </p:sp>
      <p:sp>
        <p:nvSpPr>
          <p:cNvPr id="35" name="TextBox 35"/>
          <p:cNvSpPr txBox="1"/>
          <p:nvPr/>
        </p:nvSpPr>
        <p:spPr>
          <a:xfrm>
            <a:off x="1920992" y="8289817"/>
            <a:ext cx="2060473" cy="275012"/>
          </a:xfrm>
          <a:prstGeom prst="rect">
            <a:avLst/>
          </a:prstGeom>
        </p:spPr>
        <p:txBody>
          <a:bodyPr lIns="0" tIns="0" rIns="0" bIns="0" rtlCol="0" anchor="t">
            <a:spAutoFit/>
          </a:bodyPr>
          <a:lstStyle/>
          <a:p>
            <a:pPr marL="0" lvl="0" indent="0" algn="ctr">
              <a:lnSpc>
                <a:spcPts val="2336"/>
              </a:lnSpc>
              <a:spcBef>
                <a:spcPct val="0"/>
              </a:spcBef>
            </a:pPr>
            <a:r>
              <a:rPr lang="en-US" sz="1825" dirty="0">
                <a:solidFill>
                  <a:srgbClr val="343432"/>
                </a:solidFill>
                <a:latin typeface="Open Sauce"/>
                <a:ea typeface="Open Sauce"/>
                <a:cs typeface="Open Sauce"/>
                <a:sym typeface="Open Sauce"/>
              </a:rPr>
              <a:t>1</a:t>
            </a:r>
          </a:p>
        </p:txBody>
      </p:sp>
      <p:sp>
        <p:nvSpPr>
          <p:cNvPr id="36" name="TextBox 36"/>
          <p:cNvSpPr txBox="1"/>
          <p:nvPr/>
        </p:nvSpPr>
        <p:spPr>
          <a:xfrm>
            <a:off x="3950115" y="4686307"/>
            <a:ext cx="2060473" cy="275012"/>
          </a:xfrm>
          <a:prstGeom prst="rect">
            <a:avLst/>
          </a:prstGeom>
        </p:spPr>
        <p:txBody>
          <a:bodyPr lIns="0" tIns="0" rIns="0" bIns="0" rtlCol="0" anchor="t">
            <a:spAutoFit/>
          </a:bodyPr>
          <a:lstStyle/>
          <a:p>
            <a:pPr marL="0" lvl="0" indent="0" algn="ctr">
              <a:lnSpc>
                <a:spcPts val="2336"/>
              </a:lnSpc>
              <a:spcBef>
                <a:spcPct val="0"/>
              </a:spcBef>
            </a:pPr>
            <a:r>
              <a:rPr lang="en-US" sz="1825" dirty="0">
                <a:solidFill>
                  <a:srgbClr val="343432"/>
                </a:solidFill>
                <a:latin typeface="Open Sauce"/>
                <a:ea typeface="Open Sauce"/>
                <a:cs typeface="Open Sauce"/>
                <a:sym typeface="Open Sauce"/>
              </a:rPr>
              <a:t>2</a:t>
            </a:r>
          </a:p>
        </p:txBody>
      </p:sp>
      <p:sp>
        <p:nvSpPr>
          <p:cNvPr id="37" name="TextBox 37"/>
          <p:cNvSpPr txBox="1"/>
          <p:nvPr/>
        </p:nvSpPr>
        <p:spPr>
          <a:xfrm>
            <a:off x="6076147" y="8289817"/>
            <a:ext cx="2060473" cy="275012"/>
          </a:xfrm>
          <a:prstGeom prst="rect">
            <a:avLst/>
          </a:prstGeom>
        </p:spPr>
        <p:txBody>
          <a:bodyPr lIns="0" tIns="0" rIns="0" bIns="0" rtlCol="0" anchor="t">
            <a:spAutoFit/>
          </a:bodyPr>
          <a:lstStyle/>
          <a:p>
            <a:pPr marL="0" lvl="0" indent="0" algn="ctr">
              <a:lnSpc>
                <a:spcPts val="2336"/>
              </a:lnSpc>
              <a:spcBef>
                <a:spcPct val="0"/>
              </a:spcBef>
            </a:pPr>
            <a:r>
              <a:rPr lang="en-US" sz="1825" dirty="0">
                <a:solidFill>
                  <a:srgbClr val="343432"/>
                </a:solidFill>
                <a:latin typeface="Open Sauce"/>
                <a:ea typeface="Open Sauce"/>
                <a:cs typeface="Open Sauce"/>
                <a:sym typeface="Open Sauce"/>
              </a:rPr>
              <a:t>3</a:t>
            </a:r>
          </a:p>
        </p:txBody>
      </p:sp>
      <p:sp>
        <p:nvSpPr>
          <p:cNvPr id="38" name="TextBox 38"/>
          <p:cNvSpPr txBox="1"/>
          <p:nvPr/>
        </p:nvSpPr>
        <p:spPr>
          <a:xfrm>
            <a:off x="7758225" y="4686307"/>
            <a:ext cx="2641389" cy="275012"/>
          </a:xfrm>
          <a:prstGeom prst="rect">
            <a:avLst/>
          </a:prstGeom>
        </p:spPr>
        <p:txBody>
          <a:bodyPr lIns="0" tIns="0" rIns="0" bIns="0" rtlCol="0" anchor="t">
            <a:spAutoFit/>
          </a:bodyPr>
          <a:lstStyle/>
          <a:p>
            <a:pPr marL="0" lvl="0" indent="0" algn="ctr">
              <a:lnSpc>
                <a:spcPts val="2336"/>
              </a:lnSpc>
              <a:spcBef>
                <a:spcPct val="0"/>
              </a:spcBef>
            </a:pPr>
            <a:r>
              <a:rPr lang="en-US" sz="1825" dirty="0">
                <a:solidFill>
                  <a:srgbClr val="343432"/>
                </a:solidFill>
                <a:latin typeface="Open Sauce"/>
                <a:ea typeface="Open Sauce"/>
                <a:cs typeface="Open Sauce"/>
                <a:sym typeface="Open Sauce"/>
              </a:rPr>
              <a:t>4</a:t>
            </a:r>
          </a:p>
        </p:txBody>
      </p:sp>
      <p:sp>
        <p:nvSpPr>
          <p:cNvPr id="39" name="TextBox 39"/>
          <p:cNvSpPr txBox="1"/>
          <p:nvPr/>
        </p:nvSpPr>
        <p:spPr>
          <a:xfrm>
            <a:off x="10171711" y="8326677"/>
            <a:ext cx="2060473" cy="275012"/>
          </a:xfrm>
          <a:prstGeom prst="rect">
            <a:avLst/>
          </a:prstGeom>
        </p:spPr>
        <p:txBody>
          <a:bodyPr lIns="0" tIns="0" rIns="0" bIns="0" rtlCol="0" anchor="t">
            <a:spAutoFit/>
          </a:bodyPr>
          <a:lstStyle/>
          <a:p>
            <a:pPr marL="0" lvl="0" indent="0" algn="ctr">
              <a:lnSpc>
                <a:spcPts val="2336"/>
              </a:lnSpc>
              <a:spcBef>
                <a:spcPct val="0"/>
              </a:spcBef>
            </a:pPr>
            <a:r>
              <a:rPr lang="en-US" sz="1825" dirty="0">
                <a:solidFill>
                  <a:srgbClr val="343432"/>
                </a:solidFill>
                <a:latin typeface="Open Sauce"/>
                <a:ea typeface="Open Sauce"/>
                <a:cs typeface="Open Sauce"/>
                <a:sym typeface="Open Sauce"/>
              </a:rPr>
              <a:t>5</a:t>
            </a:r>
          </a:p>
        </p:txBody>
      </p:sp>
      <p:sp>
        <p:nvSpPr>
          <p:cNvPr id="40" name="TextBox 40"/>
          <p:cNvSpPr txBox="1"/>
          <p:nvPr/>
        </p:nvSpPr>
        <p:spPr>
          <a:xfrm>
            <a:off x="12200835" y="4723166"/>
            <a:ext cx="2060473" cy="275012"/>
          </a:xfrm>
          <a:prstGeom prst="rect">
            <a:avLst/>
          </a:prstGeom>
        </p:spPr>
        <p:txBody>
          <a:bodyPr lIns="0" tIns="0" rIns="0" bIns="0" rtlCol="0" anchor="t">
            <a:spAutoFit/>
          </a:bodyPr>
          <a:lstStyle/>
          <a:p>
            <a:pPr marL="0" lvl="0" indent="0" algn="ctr">
              <a:lnSpc>
                <a:spcPts val="2336"/>
              </a:lnSpc>
              <a:spcBef>
                <a:spcPct val="0"/>
              </a:spcBef>
            </a:pPr>
            <a:r>
              <a:rPr lang="en-US" sz="1825" dirty="0">
                <a:solidFill>
                  <a:srgbClr val="343432"/>
                </a:solidFill>
                <a:latin typeface="Open Sauce"/>
                <a:ea typeface="Open Sauce"/>
                <a:cs typeface="Open Sauce"/>
                <a:sym typeface="Open Sauce"/>
              </a:rPr>
              <a:t>6</a:t>
            </a:r>
          </a:p>
        </p:txBody>
      </p:sp>
      <p:sp>
        <p:nvSpPr>
          <p:cNvPr id="41" name="TextBox 41"/>
          <p:cNvSpPr txBox="1"/>
          <p:nvPr/>
        </p:nvSpPr>
        <p:spPr>
          <a:xfrm>
            <a:off x="14319362" y="8291123"/>
            <a:ext cx="2060473" cy="275012"/>
          </a:xfrm>
          <a:prstGeom prst="rect">
            <a:avLst/>
          </a:prstGeom>
        </p:spPr>
        <p:txBody>
          <a:bodyPr lIns="0" tIns="0" rIns="0" bIns="0" rtlCol="0" anchor="t">
            <a:spAutoFit/>
          </a:bodyPr>
          <a:lstStyle/>
          <a:p>
            <a:pPr marL="0" lvl="0" indent="0" algn="ctr">
              <a:lnSpc>
                <a:spcPts val="2336"/>
              </a:lnSpc>
              <a:spcBef>
                <a:spcPct val="0"/>
              </a:spcBef>
            </a:pPr>
            <a:r>
              <a:rPr lang="en-US" sz="1825" dirty="0">
                <a:solidFill>
                  <a:srgbClr val="343432"/>
                </a:solidFill>
                <a:latin typeface="Open Sauce"/>
                <a:ea typeface="Open Sauce"/>
                <a:cs typeface="Open Sauce"/>
                <a:sym typeface="Open Sauce"/>
              </a:rPr>
              <a:t>7</a:t>
            </a:r>
          </a:p>
        </p:txBody>
      </p:sp>
      <p:sp>
        <p:nvSpPr>
          <p:cNvPr id="42" name="TextBox 42"/>
          <p:cNvSpPr txBox="1"/>
          <p:nvPr/>
        </p:nvSpPr>
        <p:spPr>
          <a:xfrm>
            <a:off x="1351969" y="2574792"/>
            <a:ext cx="8697367" cy="1197115"/>
          </a:xfrm>
          <a:prstGeom prst="rect">
            <a:avLst/>
          </a:prstGeom>
        </p:spPr>
        <p:txBody>
          <a:bodyPr lIns="0" tIns="0" rIns="0" bIns="0" rtlCol="0" anchor="t">
            <a:spAutoFit/>
          </a:bodyPr>
          <a:lstStyle/>
          <a:p>
            <a:pPr marL="0" lvl="0" indent="0" algn="l">
              <a:lnSpc>
                <a:spcPts val="3301"/>
              </a:lnSpc>
            </a:pPr>
            <a:r>
              <a:rPr lang="en-US" sz="2200">
                <a:solidFill>
                  <a:srgbClr val="343432"/>
                </a:solidFill>
                <a:latin typeface="Open Sauce"/>
                <a:ea typeface="Open Sauce"/>
                <a:cs typeface="Open Sauce"/>
                <a:sym typeface="Open Sauce"/>
              </a:rPr>
              <a:t>Lorem ipsum dolor sit amet, consectetur adipiscing elit. Aliquam semper ipsum urna, nec cursus dolor dictum nec. Donec luctus mauris quis cursus.</a:t>
            </a:r>
          </a:p>
        </p:txBody>
      </p:sp>
      <p:pic>
        <p:nvPicPr>
          <p:cNvPr id="25" name="Picture 24">
            <a:extLst>
              <a:ext uri="{FF2B5EF4-FFF2-40B4-BE49-F238E27FC236}">
                <a16:creationId xmlns:a16="http://schemas.microsoft.com/office/drawing/2014/main" id="{EFDDF31B-C06E-22CC-38A8-6F03BA960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31924" y="585122"/>
            <a:ext cx="5614126" cy="220919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94300" y="3675559"/>
            <a:ext cx="3293700" cy="6611441"/>
          </a:xfrm>
          <a:custGeom>
            <a:avLst/>
            <a:gdLst/>
            <a:ahLst/>
            <a:cxnLst/>
            <a:rect l="l" t="t" r="r" b="b"/>
            <a:pathLst>
              <a:path w="3293700" h="6611441">
                <a:moveTo>
                  <a:pt x="0" y="0"/>
                </a:moveTo>
                <a:lnTo>
                  <a:pt x="3293700" y="0"/>
                </a:lnTo>
                <a:lnTo>
                  <a:pt x="3293700" y="6611441"/>
                </a:lnTo>
                <a:lnTo>
                  <a:pt x="0" y="6611441"/>
                </a:lnTo>
                <a:lnTo>
                  <a:pt x="0" y="0"/>
                </a:lnTo>
                <a:close/>
              </a:path>
            </a:pathLst>
          </a:custGeom>
          <a:blipFill>
            <a:blip>
              <a:extLst>
                <a:ext uri="{96DAC541-7B7A-43D3-8B79-37D633B846F1}">
                  <asvg:svgBlip xmlns:asvg="http://schemas.microsoft.com/office/drawing/2016/SVG/main" r:embed="rId2"/>
                </a:ext>
              </a:extLst>
            </a:blip>
            <a:stretch>
              <a:fillRect/>
            </a:stretch>
          </a:blipFill>
          <a:ln cap="sq">
            <a:noFill/>
            <a:prstDash val="solid"/>
            <a:miter/>
          </a:ln>
        </p:spPr>
        <p:txBody>
          <a:bodyPr/>
          <a:lstStyle/>
          <a:p>
            <a:endParaRPr lang="en-IN"/>
          </a:p>
        </p:txBody>
      </p:sp>
      <p:sp>
        <p:nvSpPr>
          <p:cNvPr id="9" name="Freeform 9"/>
          <p:cNvSpPr/>
          <p:nvPr/>
        </p:nvSpPr>
        <p:spPr>
          <a:xfrm>
            <a:off x="-1801378" y="-610072"/>
            <a:ext cx="3299321" cy="4114800"/>
          </a:xfrm>
          <a:custGeom>
            <a:avLst/>
            <a:gdLst/>
            <a:ahLst/>
            <a:cxnLst/>
            <a:rect l="l" t="t" r="r" b="b"/>
            <a:pathLst>
              <a:path w="3299321" h="4114800">
                <a:moveTo>
                  <a:pt x="0" y="0"/>
                </a:moveTo>
                <a:lnTo>
                  <a:pt x="3299321" y="0"/>
                </a:lnTo>
                <a:lnTo>
                  <a:pt x="3299321"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N"/>
          </a:p>
        </p:txBody>
      </p:sp>
      <p:sp>
        <p:nvSpPr>
          <p:cNvPr id="17" name="TextBox 16">
            <a:extLst>
              <a:ext uri="{FF2B5EF4-FFF2-40B4-BE49-F238E27FC236}">
                <a16:creationId xmlns:a16="http://schemas.microsoft.com/office/drawing/2014/main" id="{E1108308-F4C2-EA7B-4B21-17BD32E121AD}"/>
              </a:ext>
            </a:extLst>
          </p:cNvPr>
          <p:cNvSpPr txBox="1"/>
          <p:nvPr/>
        </p:nvSpPr>
        <p:spPr>
          <a:xfrm>
            <a:off x="1752600" y="3238500"/>
            <a:ext cx="13106400" cy="4524315"/>
          </a:xfrm>
          <a:prstGeom prst="rect">
            <a:avLst/>
          </a:prstGeom>
          <a:noFill/>
        </p:spPr>
        <p:txBody>
          <a:bodyPr wrap="square" rtlCol="0">
            <a:spAutoFit/>
          </a:bodyPr>
          <a:lstStyle/>
          <a:p>
            <a:pPr algn="just"/>
            <a:r>
              <a:rPr lang="en-IN" sz="3200" dirty="0"/>
              <a:t>Lorem ipsum </a:t>
            </a:r>
            <a:r>
              <a:rPr lang="en-IN" sz="3200" dirty="0" err="1"/>
              <a:t>dolor</a:t>
            </a:r>
            <a:r>
              <a:rPr lang="en-IN" sz="3200" dirty="0"/>
              <a:t> sit </a:t>
            </a:r>
            <a:r>
              <a:rPr lang="en-IN" sz="3200" dirty="0" err="1"/>
              <a:t>amet</a:t>
            </a:r>
            <a:r>
              <a:rPr lang="en-IN" sz="3200" dirty="0"/>
              <a:t>, </a:t>
            </a:r>
            <a:r>
              <a:rPr lang="en-IN" sz="3200" dirty="0" err="1"/>
              <a:t>consectetur</a:t>
            </a:r>
            <a:r>
              <a:rPr lang="en-IN" sz="3200" dirty="0"/>
              <a:t> </a:t>
            </a:r>
            <a:r>
              <a:rPr lang="en-IN" sz="3200" dirty="0" err="1"/>
              <a:t>adipiscing</a:t>
            </a:r>
            <a:r>
              <a:rPr lang="en-IN" sz="3200" dirty="0"/>
              <a:t> </a:t>
            </a:r>
            <a:r>
              <a:rPr lang="en-IN" sz="3200" dirty="0" err="1"/>
              <a:t>elit</a:t>
            </a:r>
            <a:r>
              <a:rPr lang="en-IN" sz="3200" dirty="0"/>
              <a:t>. </a:t>
            </a:r>
            <a:r>
              <a:rPr lang="en-IN" sz="3200" dirty="0" err="1"/>
              <a:t>Quisque</a:t>
            </a:r>
            <a:r>
              <a:rPr lang="en-IN" sz="3200" dirty="0"/>
              <a:t> </a:t>
            </a:r>
            <a:r>
              <a:rPr lang="en-IN" sz="3200" dirty="0" err="1"/>
              <a:t>viverra</a:t>
            </a:r>
            <a:r>
              <a:rPr lang="en-IN" sz="3200" dirty="0"/>
              <a:t> in </a:t>
            </a:r>
            <a:r>
              <a:rPr lang="en-IN" sz="3200" dirty="0" err="1"/>
              <a:t>nulla</a:t>
            </a:r>
            <a:r>
              <a:rPr lang="en-IN" sz="3200" dirty="0"/>
              <a:t> </a:t>
            </a:r>
            <a:r>
              <a:rPr lang="en-IN" sz="3200" dirty="0" err="1"/>
              <a:t>vel</a:t>
            </a:r>
            <a:r>
              <a:rPr lang="en-IN" sz="3200" dirty="0"/>
              <a:t> semper. </a:t>
            </a:r>
            <a:r>
              <a:rPr lang="en-IN" sz="3200" dirty="0" err="1"/>
              <a:t>Aliquam</a:t>
            </a:r>
            <a:r>
              <a:rPr lang="en-IN" sz="3200" dirty="0"/>
              <a:t> </a:t>
            </a:r>
            <a:r>
              <a:rPr lang="en-IN" sz="3200" dirty="0" err="1"/>
              <a:t>finibus</a:t>
            </a:r>
            <a:r>
              <a:rPr lang="en-IN" sz="3200" dirty="0"/>
              <a:t> </a:t>
            </a:r>
            <a:r>
              <a:rPr lang="en-IN" sz="3200" dirty="0" err="1"/>
              <a:t>venenatis</a:t>
            </a:r>
            <a:r>
              <a:rPr lang="en-IN" sz="3200" dirty="0"/>
              <a:t> </a:t>
            </a:r>
            <a:r>
              <a:rPr lang="en-IN" sz="3200" dirty="0" err="1"/>
              <a:t>elementum</a:t>
            </a:r>
            <a:r>
              <a:rPr lang="en-IN" sz="3200" dirty="0"/>
              <a:t>. Nam </a:t>
            </a:r>
            <a:r>
              <a:rPr lang="en-IN" sz="3200" dirty="0" err="1"/>
              <a:t>ut</a:t>
            </a:r>
            <a:r>
              <a:rPr lang="en-IN" sz="3200" dirty="0"/>
              <a:t> mi </a:t>
            </a:r>
            <a:r>
              <a:rPr lang="en-IN" sz="3200" dirty="0" err="1"/>
              <a:t>metus</a:t>
            </a:r>
            <a:r>
              <a:rPr lang="en-IN" sz="3200" dirty="0"/>
              <a:t>. </a:t>
            </a:r>
            <a:r>
              <a:rPr lang="en-IN" sz="3200" dirty="0" err="1"/>
              <a:t>Praesent</a:t>
            </a:r>
            <a:r>
              <a:rPr lang="en-IN" sz="3200" dirty="0"/>
              <a:t> porta </a:t>
            </a:r>
            <a:r>
              <a:rPr lang="en-IN" sz="3200" dirty="0" err="1"/>
              <a:t>pellentesque</a:t>
            </a:r>
            <a:r>
              <a:rPr lang="en-IN" sz="3200" dirty="0"/>
              <a:t> </a:t>
            </a:r>
            <a:r>
              <a:rPr lang="en-IN" sz="3200" dirty="0" err="1"/>
              <a:t>volutpat</a:t>
            </a:r>
            <a:r>
              <a:rPr lang="en-IN" sz="3200" dirty="0"/>
              <a:t>. </a:t>
            </a:r>
            <a:r>
              <a:rPr lang="en-IN" sz="3200" dirty="0" err="1"/>
              <a:t>Fusce</a:t>
            </a:r>
            <a:r>
              <a:rPr lang="en-IN" sz="3200" dirty="0"/>
              <a:t> </a:t>
            </a:r>
            <a:r>
              <a:rPr lang="en-IN" sz="3200" dirty="0" err="1"/>
              <a:t>vulputate</a:t>
            </a:r>
            <a:r>
              <a:rPr lang="en-IN" sz="3200" dirty="0"/>
              <a:t> </a:t>
            </a:r>
            <a:r>
              <a:rPr lang="en-IN" sz="3200" dirty="0" err="1"/>
              <a:t>tortor</a:t>
            </a:r>
            <a:r>
              <a:rPr lang="en-IN" sz="3200" dirty="0"/>
              <a:t> </a:t>
            </a:r>
            <a:r>
              <a:rPr lang="en-IN" sz="3200" dirty="0" err="1"/>
              <a:t>eget</a:t>
            </a:r>
            <a:r>
              <a:rPr lang="en-IN" sz="3200" dirty="0"/>
              <a:t> ipsum </a:t>
            </a:r>
            <a:r>
              <a:rPr lang="en-IN" sz="3200" dirty="0" err="1"/>
              <a:t>accumsan</a:t>
            </a:r>
            <a:r>
              <a:rPr lang="en-IN" sz="3200" dirty="0"/>
              <a:t>, et </a:t>
            </a:r>
            <a:r>
              <a:rPr lang="en-IN" sz="3200" dirty="0" err="1"/>
              <a:t>ultrices</a:t>
            </a:r>
            <a:r>
              <a:rPr lang="en-IN" sz="3200" dirty="0"/>
              <a:t> </a:t>
            </a:r>
            <a:r>
              <a:rPr lang="en-IN" sz="3200" dirty="0" err="1"/>
              <a:t>turpis</a:t>
            </a:r>
            <a:r>
              <a:rPr lang="en-IN" sz="3200" dirty="0"/>
              <a:t> </a:t>
            </a:r>
            <a:r>
              <a:rPr lang="en-IN" sz="3200" dirty="0" err="1"/>
              <a:t>eleifend</a:t>
            </a:r>
            <a:r>
              <a:rPr lang="en-IN" sz="3200" dirty="0"/>
              <a:t>. In </a:t>
            </a:r>
            <a:r>
              <a:rPr lang="en-IN" sz="3200" dirty="0" err="1"/>
              <a:t>scelerisque</a:t>
            </a:r>
            <a:r>
              <a:rPr lang="en-IN" sz="3200" dirty="0"/>
              <a:t> </a:t>
            </a:r>
            <a:r>
              <a:rPr lang="en-IN" sz="3200" dirty="0" err="1"/>
              <a:t>sapien</a:t>
            </a:r>
            <a:r>
              <a:rPr lang="en-IN" sz="3200" dirty="0"/>
              <a:t> at </a:t>
            </a:r>
            <a:r>
              <a:rPr lang="en-IN" sz="3200" dirty="0" err="1"/>
              <a:t>consequat</a:t>
            </a:r>
            <a:r>
              <a:rPr lang="en-IN" sz="3200" dirty="0"/>
              <a:t> </a:t>
            </a:r>
            <a:r>
              <a:rPr lang="en-IN" sz="3200" dirty="0" err="1"/>
              <a:t>accumsan</a:t>
            </a:r>
            <a:r>
              <a:rPr lang="en-IN" sz="3200" dirty="0"/>
              <a:t>. Aenean </a:t>
            </a:r>
            <a:r>
              <a:rPr lang="en-IN" sz="3200" dirty="0" err="1"/>
              <a:t>ut</a:t>
            </a:r>
            <a:r>
              <a:rPr lang="en-IN" sz="3200" dirty="0"/>
              <a:t> </a:t>
            </a:r>
            <a:r>
              <a:rPr lang="en-IN" sz="3200" dirty="0" err="1"/>
              <a:t>imperdiet</a:t>
            </a:r>
            <a:r>
              <a:rPr lang="en-IN" sz="3200" dirty="0"/>
              <a:t> </a:t>
            </a:r>
            <a:r>
              <a:rPr lang="en-IN" sz="3200" dirty="0" err="1"/>
              <a:t>sapien</a:t>
            </a:r>
            <a:r>
              <a:rPr lang="en-IN" sz="3200" dirty="0"/>
              <a:t>, </a:t>
            </a:r>
            <a:r>
              <a:rPr lang="en-IN" sz="3200" dirty="0" err="1"/>
              <a:t>sed</a:t>
            </a:r>
            <a:r>
              <a:rPr lang="en-IN" sz="3200" dirty="0"/>
              <a:t> </a:t>
            </a:r>
            <a:r>
              <a:rPr lang="en-IN" sz="3200" dirty="0" err="1"/>
              <a:t>condimentum</a:t>
            </a:r>
            <a:r>
              <a:rPr lang="en-IN" sz="3200" dirty="0"/>
              <a:t> </a:t>
            </a:r>
            <a:r>
              <a:rPr lang="en-IN" sz="3200" dirty="0" err="1"/>
              <a:t>risus</a:t>
            </a:r>
            <a:r>
              <a:rPr lang="en-IN" sz="3200" dirty="0"/>
              <a:t>. Mauris gravida </a:t>
            </a:r>
            <a:r>
              <a:rPr lang="en-IN" sz="3200" dirty="0" err="1"/>
              <a:t>quam</a:t>
            </a:r>
            <a:r>
              <a:rPr lang="en-IN" sz="3200" dirty="0"/>
              <a:t> nisi, </a:t>
            </a:r>
            <a:r>
              <a:rPr lang="en-IN" sz="3200" dirty="0" err="1"/>
              <a:t>eu</a:t>
            </a:r>
            <a:r>
              <a:rPr lang="en-IN" sz="3200" dirty="0"/>
              <a:t> </a:t>
            </a:r>
            <a:r>
              <a:rPr lang="en-IN" sz="3200" dirty="0" err="1"/>
              <a:t>imperdiet</a:t>
            </a:r>
            <a:r>
              <a:rPr lang="en-IN" sz="3200" dirty="0"/>
              <a:t> </a:t>
            </a:r>
            <a:r>
              <a:rPr lang="en-IN" sz="3200" dirty="0" err="1"/>
              <a:t>tortor</a:t>
            </a:r>
            <a:r>
              <a:rPr lang="en-IN" sz="3200" dirty="0"/>
              <a:t> </a:t>
            </a:r>
            <a:r>
              <a:rPr lang="en-IN" sz="3200" dirty="0" err="1"/>
              <a:t>laoreet</a:t>
            </a:r>
            <a:r>
              <a:rPr lang="en-IN" sz="3200" dirty="0"/>
              <a:t> a. </a:t>
            </a:r>
            <a:r>
              <a:rPr lang="en-IN" sz="3200" dirty="0" err="1"/>
              <a:t>Pellentesque</a:t>
            </a:r>
            <a:r>
              <a:rPr lang="en-IN" sz="3200" dirty="0"/>
              <a:t> id ex </a:t>
            </a:r>
            <a:r>
              <a:rPr lang="en-IN" sz="3200" dirty="0" err="1"/>
              <a:t>sed</a:t>
            </a:r>
            <a:r>
              <a:rPr lang="en-IN" sz="3200" dirty="0"/>
              <a:t> </a:t>
            </a:r>
            <a:r>
              <a:rPr lang="en-IN" sz="3200" dirty="0" err="1"/>
              <a:t>neque</a:t>
            </a:r>
            <a:r>
              <a:rPr lang="en-IN" sz="3200" dirty="0"/>
              <a:t> </a:t>
            </a:r>
            <a:r>
              <a:rPr lang="en-IN" sz="3200" dirty="0" err="1"/>
              <a:t>accumsan</a:t>
            </a:r>
            <a:r>
              <a:rPr lang="en-IN" sz="3200" dirty="0"/>
              <a:t> </a:t>
            </a:r>
            <a:r>
              <a:rPr lang="en-IN" sz="3200" dirty="0" err="1"/>
              <a:t>lobortis</a:t>
            </a:r>
            <a:r>
              <a:rPr lang="en-IN" sz="3200" dirty="0"/>
              <a:t>. </a:t>
            </a:r>
            <a:r>
              <a:rPr lang="en-IN" sz="3200" dirty="0" err="1"/>
              <a:t>Aliquam</a:t>
            </a:r>
            <a:r>
              <a:rPr lang="en-IN" sz="3200" dirty="0"/>
              <a:t> </a:t>
            </a:r>
            <a:r>
              <a:rPr lang="en-IN" sz="3200" dirty="0" err="1"/>
              <a:t>erat</a:t>
            </a:r>
            <a:r>
              <a:rPr lang="en-IN" sz="3200" dirty="0"/>
              <a:t> </a:t>
            </a:r>
            <a:r>
              <a:rPr lang="en-IN" sz="3200" dirty="0" err="1"/>
              <a:t>volutpat</a:t>
            </a:r>
            <a:r>
              <a:rPr lang="en-IN" sz="3200" dirty="0"/>
              <a:t>. </a:t>
            </a:r>
            <a:r>
              <a:rPr lang="en-IN" sz="3200" dirty="0" err="1"/>
              <a:t>Fusce</a:t>
            </a:r>
            <a:r>
              <a:rPr lang="en-IN" sz="3200" dirty="0"/>
              <a:t> </a:t>
            </a:r>
            <a:r>
              <a:rPr lang="en-IN" sz="3200" dirty="0" err="1"/>
              <a:t>eu</a:t>
            </a:r>
            <a:r>
              <a:rPr lang="en-IN" sz="3200" dirty="0"/>
              <a:t> </a:t>
            </a:r>
            <a:r>
              <a:rPr lang="en-IN" sz="3200" dirty="0" err="1"/>
              <a:t>aliquam</a:t>
            </a:r>
            <a:r>
              <a:rPr lang="en-IN" sz="3200" dirty="0"/>
              <a:t> mi, ac pulvinar sem. </a:t>
            </a:r>
            <a:r>
              <a:rPr lang="en-IN" sz="3200" dirty="0" err="1"/>
              <a:t>Fusce</a:t>
            </a:r>
            <a:r>
              <a:rPr lang="en-IN" sz="3200" dirty="0"/>
              <a:t> </a:t>
            </a:r>
            <a:r>
              <a:rPr lang="en-IN" sz="3200" dirty="0" err="1"/>
              <a:t>ultricies</a:t>
            </a:r>
            <a:r>
              <a:rPr lang="en-IN" sz="3200" dirty="0"/>
              <a:t> </a:t>
            </a:r>
            <a:r>
              <a:rPr lang="en-IN" sz="3200" dirty="0" err="1"/>
              <a:t>odio</a:t>
            </a:r>
            <a:r>
              <a:rPr lang="en-IN" sz="3200" dirty="0"/>
              <a:t> </a:t>
            </a:r>
            <a:r>
              <a:rPr lang="en-IN" sz="3200" dirty="0" err="1"/>
              <a:t>quis</a:t>
            </a:r>
            <a:r>
              <a:rPr lang="en-IN" sz="3200" dirty="0"/>
              <a:t> </a:t>
            </a:r>
            <a:r>
              <a:rPr lang="en-IN" sz="3200" dirty="0" err="1"/>
              <a:t>consequat</a:t>
            </a:r>
            <a:r>
              <a:rPr lang="en-IN" sz="3200" dirty="0"/>
              <a:t> pharetra. Maecenas </a:t>
            </a:r>
            <a:r>
              <a:rPr lang="en-IN" sz="3200" dirty="0" err="1"/>
              <a:t>pellentesque</a:t>
            </a:r>
            <a:r>
              <a:rPr lang="en-IN" sz="3200" dirty="0"/>
              <a:t> </a:t>
            </a:r>
            <a:r>
              <a:rPr lang="en-IN" sz="3200" dirty="0" err="1"/>
              <a:t>metus</a:t>
            </a:r>
            <a:r>
              <a:rPr lang="en-IN" sz="3200" dirty="0"/>
              <a:t> at ipsum </a:t>
            </a:r>
            <a:r>
              <a:rPr lang="en-IN" sz="3200" dirty="0" err="1"/>
              <a:t>mollis</a:t>
            </a:r>
            <a:r>
              <a:rPr lang="en-IN" sz="3200" dirty="0"/>
              <a:t> </a:t>
            </a:r>
            <a:r>
              <a:rPr lang="en-IN" sz="3200" dirty="0" err="1"/>
              <a:t>dapibus</a:t>
            </a:r>
            <a:r>
              <a:rPr lang="en-IN" sz="3200" dirty="0"/>
              <a:t>. Nunc maximus </a:t>
            </a:r>
            <a:r>
              <a:rPr lang="en-IN" sz="3200" dirty="0" err="1"/>
              <a:t>sed</a:t>
            </a:r>
            <a:r>
              <a:rPr lang="en-IN" sz="3200" dirty="0"/>
              <a:t> </a:t>
            </a:r>
            <a:r>
              <a:rPr lang="en-IN" sz="3200" dirty="0" err="1"/>
              <a:t>nisl</a:t>
            </a:r>
            <a:r>
              <a:rPr lang="en-IN" sz="3200" dirty="0"/>
              <a:t> </a:t>
            </a:r>
            <a:r>
              <a:rPr lang="en-IN" sz="3200" dirty="0" err="1"/>
              <a:t>eget</a:t>
            </a:r>
            <a:r>
              <a:rPr lang="en-IN" sz="3200" dirty="0"/>
              <a:t> </a:t>
            </a:r>
            <a:r>
              <a:rPr lang="en-IN" sz="3200" dirty="0" err="1"/>
              <a:t>malesuada</a:t>
            </a:r>
            <a:r>
              <a:rPr lang="en-IN" sz="3200" dirty="0"/>
              <a:t>.</a:t>
            </a:r>
          </a:p>
        </p:txBody>
      </p:sp>
      <p:sp>
        <p:nvSpPr>
          <p:cNvPr id="18" name="TextBox 17">
            <a:extLst>
              <a:ext uri="{FF2B5EF4-FFF2-40B4-BE49-F238E27FC236}">
                <a16:creationId xmlns:a16="http://schemas.microsoft.com/office/drawing/2014/main" id="{7DEEFF89-2DE5-74C4-8EFD-BF83B15EFE7C}"/>
              </a:ext>
            </a:extLst>
          </p:cNvPr>
          <p:cNvSpPr txBox="1"/>
          <p:nvPr/>
        </p:nvSpPr>
        <p:spPr>
          <a:xfrm>
            <a:off x="6858929" y="1104900"/>
            <a:ext cx="2893741" cy="1862048"/>
          </a:xfrm>
          <a:prstGeom prst="rect">
            <a:avLst/>
          </a:prstGeom>
          <a:noFill/>
        </p:spPr>
        <p:txBody>
          <a:bodyPr wrap="none" rtlCol="0">
            <a:spAutoFit/>
          </a:bodyPr>
          <a:lstStyle/>
          <a:p>
            <a:r>
              <a:rPr lang="en-GB" sz="11500" b="1" dirty="0"/>
              <a:t>Title</a:t>
            </a:r>
            <a:endParaRPr lang="en-IN" sz="11500" b="1" dirty="0"/>
          </a:p>
        </p:txBody>
      </p:sp>
      <p:pic>
        <p:nvPicPr>
          <p:cNvPr id="3" name="Picture 2">
            <a:extLst>
              <a:ext uri="{FF2B5EF4-FFF2-40B4-BE49-F238E27FC236}">
                <a16:creationId xmlns:a16="http://schemas.microsoft.com/office/drawing/2014/main" id="{E73EF21F-3D1A-E7DC-C985-95923B8C2C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8494714"/>
            <a:ext cx="5614126" cy="220919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015E-7C08-D394-A547-E94DCFA37694}"/>
              </a:ext>
            </a:extLst>
          </p:cNvPr>
          <p:cNvSpPr>
            <a:spLocks noGrp="1"/>
          </p:cNvSpPr>
          <p:nvPr>
            <p:ph type="title"/>
          </p:nvPr>
        </p:nvSpPr>
        <p:spPr>
          <a:xfrm>
            <a:off x="457200" y="274638"/>
            <a:ext cx="17297400" cy="1143000"/>
          </a:xfrm>
        </p:spPr>
        <p:txBody>
          <a:bodyPr/>
          <a:lstStyle/>
          <a:p>
            <a:endParaRPr lang="en-IN" dirty="0"/>
          </a:p>
        </p:txBody>
      </p:sp>
      <p:sp>
        <p:nvSpPr>
          <p:cNvPr id="4" name="Content Placeholder 3">
            <a:extLst>
              <a:ext uri="{FF2B5EF4-FFF2-40B4-BE49-F238E27FC236}">
                <a16:creationId xmlns:a16="http://schemas.microsoft.com/office/drawing/2014/main" id="{FC2DDA48-A3FF-7DD9-F786-4CF8A7207280}"/>
              </a:ext>
            </a:extLst>
          </p:cNvPr>
          <p:cNvSpPr>
            <a:spLocks noGrp="1"/>
          </p:cNvSpPr>
          <p:nvPr>
            <p:ph sz="half" idx="2"/>
          </p:nvPr>
        </p:nvSpPr>
        <p:spPr>
          <a:xfrm>
            <a:off x="9144000" y="1542999"/>
            <a:ext cx="8610600" cy="6724701"/>
          </a:xfrm>
        </p:spPr>
        <p:txBody>
          <a:bodyPr/>
          <a:lstStyle/>
          <a:p>
            <a:endParaRPr lang="en-IN"/>
          </a:p>
        </p:txBody>
      </p:sp>
      <p:sp>
        <p:nvSpPr>
          <p:cNvPr id="10" name="Content Placeholder 9">
            <a:extLst>
              <a:ext uri="{FF2B5EF4-FFF2-40B4-BE49-F238E27FC236}">
                <a16:creationId xmlns:a16="http://schemas.microsoft.com/office/drawing/2014/main" id="{B0639836-33A8-3C3D-14C4-2D8E14FF4512}"/>
              </a:ext>
            </a:extLst>
          </p:cNvPr>
          <p:cNvSpPr>
            <a:spLocks noGrp="1"/>
          </p:cNvSpPr>
          <p:nvPr>
            <p:ph sz="half" idx="1"/>
          </p:nvPr>
        </p:nvSpPr>
        <p:spPr>
          <a:xfrm>
            <a:off x="457200" y="1600200"/>
            <a:ext cx="8229600" cy="6667500"/>
          </a:xfrm>
        </p:spPr>
        <p:txBody>
          <a:bodyPr/>
          <a:lstStyle/>
          <a:p>
            <a:endParaRPr lang="en-IN" dirty="0"/>
          </a:p>
        </p:txBody>
      </p:sp>
      <p:pic>
        <p:nvPicPr>
          <p:cNvPr id="3" name="Picture 2">
            <a:extLst>
              <a:ext uri="{FF2B5EF4-FFF2-40B4-BE49-F238E27FC236}">
                <a16:creationId xmlns:a16="http://schemas.microsoft.com/office/drawing/2014/main" id="{105BA1FA-1E14-5A31-36DE-F10273ADCC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8494714"/>
            <a:ext cx="5614126" cy="2209192"/>
          </a:xfrm>
          <a:prstGeom prst="rect">
            <a:avLst/>
          </a:prstGeom>
        </p:spPr>
      </p:pic>
    </p:spTree>
    <p:extLst>
      <p:ext uri="{BB962C8B-B14F-4D97-AF65-F5344CB8AC3E}">
        <p14:creationId xmlns:p14="http://schemas.microsoft.com/office/powerpoint/2010/main" val="10181503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584</Words>
  <Application>Microsoft Office PowerPoint</Application>
  <PresentationFormat>Custom</PresentationFormat>
  <Paragraphs>59</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Open Sauce Bold Italics</vt:lpstr>
      <vt:lpstr>Open Sauce Heavy</vt:lpstr>
      <vt:lpstr>Calibri</vt:lpstr>
      <vt:lpstr>Open Sauce</vt:lpstr>
      <vt:lpstr>Open Sauce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Green Simple  Professional Business Project Presentation</dc:title>
  <dc:creator>christvin mathew</dc:creator>
  <cp:lastModifiedBy>Allwin Mathew T</cp:lastModifiedBy>
  <cp:revision>7</cp:revision>
  <dcterms:created xsi:type="dcterms:W3CDTF">2006-08-16T00:00:00Z</dcterms:created>
  <dcterms:modified xsi:type="dcterms:W3CDTF">2026-07-03T05:19:05Z</dcterms:modified>
  <dc:identifier>DAG6yK3kuUs</dc:identifier>
</cp:coreProperties>
</file>